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64" r:id="rId2"/>
    <p:sldId id="265" r:id="rId3"/>
    <p:sldId id="267" r:id="rId4"/>
    <p:sldId id="276" r:id="rId5"/>
    <p:sldId id="266" r:id="rId6"/>
    <p:sldId id="269" r:id="rId7"/>
    <p:sldId id="268" r:id="rId8"/>
    <p:sldId id="280" r:id="rId9"/>
    <p:sldId id="272" r:id="rId10"/>
    <p:sldId id="277" r:id="rId11"/>
    <p:sldId id="278" r:id="rId12"/>
    <p:sldId id="275" r:id="rId13"/>
    <p:sldId id="281" r:id="rId14"/>
    <p:sldId id="271" r:id="rId15"/>
    <p:sldId id="273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B0F0"/>
    <a:srgbClr val="BD7262"/>
    <a:srgbClr val="D9D9D9"/>
    <a:srgbClr val="FFE699"/>
    <a:srgbClr val="8ADEF5"/>
    <a:srgbClr val="BE7262"/>
    <a:srgbClr val="695631"/>
    <a:srgbClr val="F0918E"/>
    <a:srgbClr val="F9B3B9"/>
    <a:srgbClr val="003A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68"/>
    <p:restoredTop sz="93026"/>
  </p:normalViewPr>
  <p:slideViewPr>
    <p:cSldViewPr snapToGrid="0" snapToObjects="1" showGuides="1">
      <p:cViewPr>
        <p:scale>
          <a:sx n="113" d="100"/>
          <a:sy n="113" d="100"/>
        </p:scale>
        <p:origin x="840" y="4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4" d="100"/>
        <a:sy n="84" d="100"/>
      </p:scale>
      <p:origin x="0" y="0"/>
    </p:cViewPr>
  </p:sorterViewPr>
  <p:notesViewPr>
    <p:cSldViewPr snapToGrid="0" snapToObjects="1" showGuides="1">
      <p:cViewPr varScale="1">
        <p:scale>
          <a:sx n="83" d="100"/>
          <a:sy n="83" d="100"/>
        </p:scale>
        <p:origin x="2144" y="2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44343-005F-DA4E-8CE2-D84E76ABEFED}" type="datetimeFigureOut">
              <a:rPr kumimoji="1" lang="ko-KR" altLang="en-US" smtClean="0"/>
              <a:t>2016. 9. 25.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C498E-0BA9-4748-85A3-59023D192E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3702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0297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5213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3569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0017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2016. 9. 25.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0675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2016. 9. 25.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6422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2016. 9. 25.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580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2016. 9. 25.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6188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2016. 9. 25.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4456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2016. 9. 25.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8057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2016. 9. 25.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9106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2016. 9. 25.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7737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2016. 9. 25.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0900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2016. 9. 25.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8982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2016. 9. 25.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2585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BEA77-FCFD-E34F-8955-12C1E82451E3}" type="datetimeFigureOut">
              <a:rPr kumimoji="1" lang="ko-KR" altLang="en-US" smtClean="0"/>
              <a:t>2016. 9. 25.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014" y="6356350"/>
            <a:ext cx="853483" cy="4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27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80" y="1603486"/>
            <a:ext cx="1918010" cy="63310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latin typeface="+mj-lt"/>
              </a:rPr>
              <a:t>문서명</a:t>
            </a:r>
            <a:endParaRPr kumimoji="1" lang="ko-KR" altLang="en-US" dirty="0">
              <a:latin typeface="+mj-lt"/>
            </a:endParaRPr>
          </a:p>
        </p:txBody>
      </p:sp>
      <p:sp>
        <p:nvSpPr>
          <p:cNvPr id="8" name="평행 사변형[P] 7"/>
          <p:cNvSpPr/>
          <p:nvPr/>
        </p:nvSpPr>
        <p:spPr>
          <a:xfrm>
            <a:off x="2018370" y="1603486"/>
            <a:ext cx="5631367" cy="633103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  <a:latin typeface="+mj-lt"/>
              </a:rPr>
              <a:t>푸른 청동의 산맥 </a:t>
            </a:r>
            <a:r>
              <a:rPr kumimoji="1" lang="en-US" altLang="ko-KR" sz="2000" dirty="0" smtClean="0">
                <a:solidFill>
                  <a:schemeClr val="tx1"/>
                </a:solidFill>
                <a:latin typeface="+mj-lt"/>
              </a:rPr>
              <a:t>/</a:t>
            </a:r>
            <a:r>
              <a:rPr kumimoji="1" lang="ko-KR" altLang="en-US" sz="2000" dirty="0" smtClean="0">
                <a:solidFill>
                  <a:schemeClr val="tx1"/>
                </a:solidFill>
                <a:latin typeface="+mj-lt"/>
              </a:rPr>
              <a:t> 이그나이의 숲</a:t>
            </a:r>
            <a:endParaRPr kumimoji="1" lang="ko-KR" alt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평행 사변형[P] 8"/>
          <p:cNvSpPr/>
          <p:nvPr/>
        </p:nvSpPr>
        <p:spPr>
          <a:xfrm>
            <a:off x="278780" y="2236589"/>
            <a:ext cx="1918010" cy="63310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latin typeface="+mj-lt"/>
              </a:rPr>
              <a:t>초안작성</a:t>
            </a:r>
            <a:endParaRPr kumimoji="1" lang="ko-KR" altLang="en-US" dirty="0">
              <a:latin typeface="+mj-lt"/>
            </a:endParaRPr>
          </a:p>
        </p:txBody>
      </p:sp>
      <p:sp>
        <p:nvSpPr>
          <p:cNvPr id="10" name="평행 사변형[P] 9"/>
          <p:cNvSpPr/>
          <p:nvPr/>
        </p:nvSpPr>
        <p:spPr>
          <a:xfrm>
            <a:off x="1739590" y="2236589"/>
            <a:ext cx="5754030" cy="633103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  <a:latin typeface="+mj-lt"/>
              </a:rPr>
              <a:t>2016</a:t>
            </a:r>
            <a:r>
              <a:rPr lang="ko-KR" altLang="en-US" sz="2800" dirty="0" smtClean="0">
                <a:solidFill>
                  <a:schemeClr val="tx1"/>
                </a:solidFill>
                <a:latin typeface="+mj-lt"/>
              </a:rPr>
              <a:t>년 </a:t>
            </a:r>
            <a:r>
              <a:rPr lang="en-US" altLang="ko-KR" sz="2800" dirty="0" smtClean="0">
                <a:solidFill>
                  <a:schemeClr val="tx1"/>
                </a:solidFill>
                <a:latin typeface="+mj-lt"/>
              </a:rPr>
              <a:t>9</a:t>
            </a:r>
            <a:r>
              <a:rPr lang="ko-KR" altLang="en-US" sz="2800" dirty="0" smtClean="0">
                <a:solidFill>
                  <a:schemeClr val="tx1"/>
                </a:solidFill>
                <a:latin typeface="+mj-lt"/>
              </a:rPr>
              <a:t>월 </a:t>
            </a:r>
            <a:r>
              <a:rPr lang="en-US" altLang="ko-KR" sz="2800" dirty="0" smtClean="0">
                <a:solidFill>
                  <a:schemeClr val="tx1"/>
                </a:solidFill>
                <a:latin typeface="+mj-lt"/>
              </a:rPr>
              <a:t>22</a:t>
            </a:r>
            <a:r>
              <a:rPr lang="ko-KR" altLang="en-US" sz="2800" dirty="0" smtClean="0">
                <a:solidFill>
                  <a:schemeClr val="tx1"/>
                </a:solidFill>
                <a:latin typeface="+mj-lt"/>
              </a:rPr>
              <a:t>일</a:t>
            </a:r>
            <a:endParaRPr lang="en-US" altLang="ko-KR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평행 사변형[P] 12"/>
          <p:cNvSpPr/>
          <p:nvPr/>
        </p:nvSpPr>
        <p:spPr>
          <a:xfrm>
            <a:off x="278778" y="354378"/>
            <a:ext cx="7727797" cy="1253612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지역 레벨 디자인 문서</a:t>
            </a:r>
            <a:endParaRPr lang="en-US" altLang="ko-KR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2029" y="-18957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latin typeface="+mj-lt"/>
            </a:endParaRPr>
          </a:p>
        </p:txBody>
      </p:sp>
      <p:sp>
        <p:nvSpPr>
          <p:cNvPr id="11" name="평행 사변형[P] 10"/>
          <p:cNvSpPr/>
          <p:nvPr/>
        </p:nvSpPr>
        <p:spPr>
          <a:xfrm>
            <a:off x="278780" y="2867060"/>
            <a:ext cx="1918010" cy="63310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latin typeface="+mj-lt"/>
              </a:rPr>
              <a:t>작성자</a:t>
            </a:r>
            <a:endParaRPr kumimoji="1" lang="ko-KR" altLang="en-US" dirty="0">
              <a:latin typeface="+mj-lt"/>
            </a:endParaRPr>
          </a:p>
        </p:txBody>
      </p:sp>
      <p:sp>
        <p:nvSpPr>
          <p:cNvPr id="12" name="평행 사변형[P] 11"/>
          <p:cNvSpPr/>
          <p:nvPr/>
        </p:nvSpPr>
        <p:spPr>
          <a:xfrm>
            <a:off x="1739590" y="2867060"/>
            <a:ext cx="5595930" cy="633103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+mj-lt"/>
              </a:rPr>
              <a:t>신창섭</a:t>
            </a:r>
            <a:r>
              <a:rPr lang="en-US" altLang="ko-KR" sz="1400" dirty="0" smtClean="0">
                <a:solidFill>
                  <a:schemeClr val="tx1"/>
                </a:solidFill>
                <a:latin typeface="+mj-lt"/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  <a:latin typeface="+mj-lt"/>
              </a:rPr>
              <a:t>엔터테인먼트 컴퓨팅</a:t>
            </a:r>
            <a:r>
              <a:rPr lang="en-US" altLang="ko-KR" sz="1400" dirty="0" smtClean="0">
                <a:solidFill>
                  <a:schemeClr val="tx1"/>
                </a:solidFill>
                <a:latin typeface="+mj-lt"/>
              </a:rPr>
              <a:t>)</a:t>
            </a:r>
            <a:endParaRPr lang="en-US" altLang="ko-KR" sz="2400" dirty="0" smtClean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+mj-lt"/>
              </a:rPr>
              <a:t>(Leinster92@me.com / 010-3187-8092)</a:t>
            </a:r>
            <a:endParaRPr lang="ko-KR" altLang="en-US" sz="1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평행 사변형[P] 13"/>
          <p:cNvSpPr/>
          <p:nvPr/>
        </p:nvSpPr>
        <p:spPr>
          <a:xfrm>
            <a:off x="278780" y="3497162"/>
            <a:ext cx="1918010" cy="63310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latin typeface="+mj-lt"/>
              </a:rPr>
              <a:t>최종 수정</a:t>
            </a:r>
            <a:endParaRPr kumimoji="1" lang="ko-KR" altLang="en-US" dirty="0">
              <a:latin typeface="+mj-lt"/>
            </a:endParaRPr>
          </a:p>
        </p:txBody>
      </p:sp>
      <p:sp>
        <p:nvSpPr>
          <p:cNvPr id="15" name="평행 사변형[P] 14"/>
          <p:cNvSpPr/>
          <p:nvPr/>
        </p:nvSpPr>
        <p:spPr>
          <a:xfrm>
            <a:off x="1739590" y="3497162"/>
            <a:ext cx="5440143" cy="633103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+mj-lt"/>
              </a:rPr>
              <a:t>2016</a:t>
            </a:r>
            <a:r>
              <a:rPr lang="ko-KR" altLang="en-US" sz="2400" dirty="0" smtClean="0">
                <a:solidFill>
                  <a:schemeClr val="tx1"/>
                </a:solidFill>
                <a:latin typeface="+mj-lt"/>
              </a:rPr>
              <a:t>년 </a:t>
            </a:r>
            <a:r>
              <a:rPr lang="en-US" altLang="ko-KR" sz="2400" dirty="0" smtClean="0">
                <a:solidFill>
                  <a:schemeClr val="tx1"/>
                </a:solidFill>
                <a:latin typeface="+mj-lt"/>
              </a:rPr>
              <a:t>9</a:t>
            </a:r>
            <a:r>
              <a:rPr lang="ko-KR" altLang="en-US" sz="2400" dirty="0" smtClean="0">
                <a:solidFill>
                  <a:schemeClr val="tx1"/>
                </a:solidFill>
                <a:latin typeface="+mj-lt"/>
              </a:rPr>
              <a:t>월 </a:t>
            </a:r>
            <a:r>
              <a:rPr lang="en-US" altLang="ko-KR" sz="2400" dirty="0" smtClean="0">
                <a:solidFill>
                  <a:schemeClr val="tx1"/>
                </a:solidFill>
                <a:latin typeface="+mj-lt"/>
              </a:rPr>
              <a:t>26</a:t>
            </a:r>
            <a:r>
              <a:rPr lang="ko-KR" altLang="en-US" sz="2400" dirty="0" smtClean="0">
                <a:solidFill>
                  <a:schemeClr val="tx1"/>
                </a:solidFill>
                <a:latin typeface="+mj-lt"/>
              </a:rPr>
              <a:t>일</a:t>
            </a:r>
            <a:endParaRPr lang="ko-KR" altLang="en-US" sz="1400" dirty="0" smtClean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207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593705" y="0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지역명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593705" y="389744"/>
            <a:ext cx="2598295" cy="3897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이그나이의 숲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593705" y="779488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크기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593705" y="1169232"/>
            <a:ext cx="2598295" cy="3897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500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x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500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593705" y="1558976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정보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593705" y="1948720"/>
            <a:ext cx="2598295" cy="49092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593705" cy="6858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884420" y="502170"/>
            <a:ext cx="1393545" cy="1334124"/>
          </a:xfrm>
          <a:custGeom>
            <a:avLst/>
            <a:gdLst>
              <a:gd name="connsiteX0" fmla="*/ 254833 w 1393545"/>
              <a:gd name="connsiteY0" fmla="*/ 134911 h 1334124"/>
              <a:gd name="connsiteX1" fmla="*/ 194872 w 1393545"/>
              <a:gd name="connsiteY1" fmla="*/ 179882 h 1334124"/>
              <a:gd name="connsiteX2" fmla="*/ 119921 w 1393545"/>
              <a:gd name="connsiteY2" fmla="*/ 254832 h 1334124"/>
              <a:gd name="connsiteX3" fmla="*/ 59961 w 1393545"/>
              <a:gd name="connsiteY3" fmla="*/ 374754 h 1334124"/>
              <a:gd name="connsiteX4" fmla="*/ 44971 w 1393545"/>
              <a:gd name="connsiteY4" fmla="*/ 464695 h 1334124"/>
              <a:gd name="connsiteX5" fmla="*/ 14990 w 1393545"/>
              <a:gd name="connsiteY5" fmla="*/ 584616 h 1334124"/>
              <a:gd name="connsiteX6" fmla="*/ 0 w 1393545"/>
              <a:gd name="connsiteY6" fmla="*/ 659567 h 1334124"/>
              <a:gd name="connsiteX7" fmla="*/ 14990 w 1393545"/>
              <a:gd name="connsiteY7" fmla="*/ 1094282 h 1334124"/>
              <a:gd name="connsiteX8" fmla="*/ 44971 w 1393545"/>
              <a:gd name="connsiteY8" fmla="*/ 1124262 h 1334124"/>
              <a:gd name="connsiteX9" fmla="*/ 134912 w 1393545"/>
              <a:gd name="connsiteY9" fmla="*/ 1244183 h 1334124"/>
              <a:gd name="connsiteX10" fmla="*/ 224853 w 1393545"/>
              <a:gd name="connsiteY10" fmla="*/ 1304144 h 1334124"/>
              <a:gd name="connsiteX11" fmla="*/ 314794 w 1393545"/>
              <a:gd name="connsiteY11" fmla="*/ 1334124 h 1334124"/>
              <a:gd name="connsiteX12" fmla="*/ 659567 w 1393545"/>
              <a:gd name="connsiteY12" fmla="*/ 1319134 h 1334124"/>
              <a:gd name="connsiteX13" fmla="*/ 689548 w 1393545"/>
              <a:gd name="connsiteY13" fmla="*/ 1289154 h 1334124"/>
              <a:gd name="connsiteX14" fmla="*/ 779489 w 1393545"/>
              <a:gd name="connsiteY14" fmla="*/ 1229193 h 1334124"/>
              <a:gd name="connsiteX15" fmla="*/ 869430 w 1393545"/>
              <a:gd name="connsiteY15" fmla="*/ 1169232 h 1334124"/>
              <a:gd name="connsiteX16" fmla="*/ 959371 w 1393545"/>
              <a:gd name="connsiteY16" fmla="*/ 1109272 h 1334124"/>
              <a:gd name="connsiteX17" fmla="*/ 1049312 w 1393545"/>
              <a:gd name="connsiteY17" fmla="*/ 1079291 h 1334124"/>
              <a:gd name="connsiteX18" fmla="*/ 1169233 w 1393545"/>
              <a:gd name="connsiteY18" fmla="*/ 1049311 h 1334124"/>
              <a:gd name="connsiteX19" fmla="*/ 1229194 w 1393545"/>
              <a:gd name="connsiteY19" fmla="*/ 1034321 h 1334124"/>
              <a:gd name="connsiteX20" fmla="*/ 1274164 w 1393545"/>
              <a:gd name="connsiteY20" fmla="*/ 1019331 h 1334124"/>
              <a:gd name="connsiteX21" fmla="*/ 1289154 w 1393545"/>
              <a:gd name="connsiteY21" fmla="*/ 974360 h 1334124"/>
              <a:gd name="connsiteX22" fmla="*/ 1319135 w 1393545"/>
              <a:gd name="connsiteY22" fmla="*/ 944380 h 1334124"/>
              <a:gd name="connsiteX23" fmla="*/ 1334125 w 1393545"/>
              <a:gd name="connsiteY23" fmla="*/ 884419 h 1334124"/>
              <a:gd name="connsiteX24" fmla="*/ 1364105 w 1393545"/>
              <a:gd name="connsiteY24" fmla="*/ 839449 h 1334124"/>
              <a:gd name="connsiteX25" fmla="*/ 1364105 w 1393545"/>
              <a:gd name="connsiteY25" fmla="*/ 554636 h 1334124"/>
              <a:gd name="connsiteX26" fmla="*/ 1304144 w 1393545"/>
              <a:gd name="connsiteY26" fmla="*/ 494675 h 1334124"/>
              <a:gd name="connsiteX27" fmla="*/ 1214203 w 1393545"/>
              <a:gd name="connsiteY27" fmla="*/ 449704 h 1334124"/>
              <a:gd name="connsiteX28" fmla="*/ 1169233 w 1393545"/>
              <a:gd name="connsiteY28" fmla="*/ 419724 h 1334124"/>
              <a:gd name="connsiteX29" fmla="*/ 1004341 w 1393545"/>
              <a:gd name="connsiteY29" fmla="*/ 374754 h 1334124"/>
              <a:gd name="connsiteX30" fmla="*/ 974361 w 1393545"/>
              <a:gd name="connsiteY30" fmla="*/ 194872 h 1334124"/>
              <a:gd name="connsiteX31" fmla="*/ 959371 w 1393545"/>
              <a:gd name="connsiteY31" fmla="*/ 149901 h 1334124"/>
              <a:gd name="connsiteX32" fmla="*/ 929390 w 1393545"/>
              <a:gd name="connsiteY32" fmla="*/ 104931 h 1334124"/>
              <a:gd name="connsiteX33" fmla="*/ 899410 w 1393545"/>
              <a:gd name="connsiteY33" fmla="*/ 74950 h 1334124"/>
              <a:gd name="connsiteX34" fmla="*/ 869430 w 1393545"/>
              <a:gd name="connsiteY34" fmla="*/ 29980 h 1334124"/>
              <a:gd name="connsiteX35" fmla="*/ 779489 w 1393545"/>
              <a:gd name="connsiteY35" fmla="*/ 0 h 1334124"/>
              <a:gd name="connsiteX36" fmla="*/ 524656 w 1393545"/>
              <a:gd name="connsiteY36" fmla="*/ 44970 h 1334124"/>
              <a:gd name="connsiteX37" fmla="*/ 479685 w 1393545"/>
              <a:gd name="connsiteY37" fmla="*/ 59960 h 1334124"/>
              <a:gd name="connsiteX38" fmla="*/ 434715 w 1393545"/>
              <a:gd name="connsiteY38" fmla="*/ 74950 h 1334124"/>
              <a:gd name="connsiteX39" fmla="*/ 344774 w 1393545"/>
              <a:gd name="connsiteY39" fmla="*/ 119921 h 1334124"/>
              <a:gd name="connsiteX40" fmla="*/ 299803 w 1393545"/>
              <a:gd name="connsiteY40" fmla="*/ 149901 h 1334124"/>
              <a:gd name="connsiteX41" fmla="*/ 254833 w 1393545"/>
              <a:gd name="connsiteY41" fmla="*/ 134911 h 1334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393545" h="1334124">
                <a:moveTo>
                  <a:pt x="254833" y="134911"/>
                </a:moveTo>
                <a:cubicBezTo>
                  <a:pt x="237345" y="139908"/>
                  <a:pt x="212538" y="162216"/>
                  <a:pt x="194872" y="179882"/>
                </a:cubicBezTo>
                <a:cubicBezTo>
                  <a:pt x="94941" y="279813"/>
                  <a:pt x="239841" y="174887"/>
                  <a:pt x="119921" y="254832"/>
                </a:cubicBezTo>
                <a:cubicBezTo>
                  <a:pt x="85472" y="358181"/>
                  <a:pt x="112287" y="322427"/>
                  <a:pt x="59961" y="374754"/>
                </a:cubicBezTo>
                <a:cubicBezTo>
                  <a:pt x="54964" y="404734"/>
                  <a:pt x="51339" y="434976"/>
                  <a:pt x="44971" y="464695"/>
                </a:cubicBezTo>
                <a:cubicBezTo>
                  <a:pt x="36337" y="504984"/>
                  <a:pt x="23071" y="544212"/>
                  <a:pt x="14990" y="584616"/>
                </a:cubicBezTo>
                <a:lnTo>
                  <a:pt x="0" y="659567"/>
                </a:lnTo>
                <a:cubicBezTo>
                  <a:pt x="4997" y="804472"/>
                  <a:pt x="1024" y="949965"/>
                  <a:pt x="14990" y="1094282"/>
                </a:cubicBezTo>
                <a:cubicBezTo>
                  <a:pt x="16351" y="1108349"/>
                  <a:pt x="36491" y="1112956"/>
                  <a:pt x="44971" y="1124262"/>
                </a:cubicBezTo>
                <a:cubicBezTo>
                  <a:pt x="71554" y="1159706"/>
                  <a:pt x="95619" y="1214713"/>
                  <a:pt x="134912" y="1244183"/>
                </a:cubicBezTo>
                <a:cubicBezTo>
                  <a:pt x="163738" y="1265802"/>
                  <a:pt x="190670" y="1292750"/>
                  <a:pt x="224853" y="1304144"/>
                </a:cubicBezTo>
                <a:lnTo>
                  <a:pt x="314794" y="1334124"/>
                </a:lnTo>
                <a:cubicBezTo>
                  <a:pt x="429718" y="1329127"/>
                  <a:pt x="545353" y="1332839"/>
                  <a:pt x="659567" y="1319134"/>
                </a:cubicBezTo>
                <a:cubicBezTo>
                  <a:pt x="673599" y="1317450"/>
                  <a:pt x="678242" y="1297634"/>
                  <a:pt x="689548" y="1289154"/>
                </a:cubicBezTo>
                <a:cubicBezTo>
                  <a:pt x="718374" y="1267535"/>
                  <a:pt x="754011" y="1254672"/>
                  <a:pt x="779489" y="1229193"/>
                </a:cubicBezTo>
                <a:cubicBezTo>
                  <a:pt x="835632" y="1173049"/>
                  <a:pt x="804348" y="1190926"/>
                  <a:pt x="869430" y="1169232"/>
                </a:cubicBezTo>
                <a:cubicBezTo>
                  <a:pt x="899410" y="1149245"/>
                  <a:pt x="925188" y="1120666"/>
                  <a:pt x="959371" y="1109272"/>
                </a:cubicBezTo>
                <a:cubicBezTo>
                  <a:pt x="989351" y="1099278"/>
                  <a:pt x="1018653" y="1086956"/>
                  <a:pt x="1049312" y="1079291"/>
                </a:cubicBezTo>
                <a:lnTo>
                  <a:pt x="1169233" y="1049311"/>
                </a:lnTo>
                <a:cubicBezTo>
                  <a:pt x="1189220" y="1044314"/>
                  <a:pt x="1209649" y="1040836"/>
                  <a:pt x="1229194" y="1034321"/>
                </a:cubicBezTo>
                <a:lnTo>
                  <a:pt x="1274164" y="1019331"/>
                </a:lnTo>
                <a:cubicBezTo>
                  <a:pt x="1279161" y="1004341"/>
                  <a:pt x="1281024" y="987909"/>
                  <a:pt x="1289154" y="974360"/>
                </a:cubicBezTo>
                <a:cubicBezTo>
                  <a:pt x="1296425" y="962241"/>
                  <a:pt x="1312814" y="957021"/>
                  <a:pt x="1319135" y="944380"/>
                </a:cubicBezTo>
                <a:cubicBezTo>
                  <a:pt x="1328349" y="925953"/>
                  <a:pt x="1326009" y="903355"/>
                  <a:pt x="1334125" y="884419"/>
                </a:cubicBezTo>
                <a:cubicBezTo>
                  <a:pt x="1341222" y="867860"/>
                  <a:pt x="1354112" y="854439"/>
                  <a:pt x="1364105" y="839449"/>
                </a:cubicBezTo>
                <a:cubicBezTo>
                  <a:pt x="1399023" y="734693"/>
                  <a:pt x="1407468" y="728086"/>
                  <a:pt x="1364105" y="554636"/>
                </a:cubicBezTo>
                <a:cubicBezTo>
                  <a:pt x="1357249" y="527214"/>
                  <a:pt x="1327663" y="510354"/>
                  <a:pt x="1304144" y="494675"/>
                </a:cubicBezTo>
                <a:cubicBezTo>
                  <a:pt x="1175268" y="408758"/>
                  <a:pt x="1338326" y="511766"/>
                  <a:pt x="1214203" y="449704"/>
                </a:cubicBezTo>
                <a:cubicBezTo>
                  <a:pt x="1198089" y="441647"/>
                  <a:pt x="1185696" y="427041"/>
                  <a:pt x="1169233" y="419724"/>
                </a:cubicBezTo>
                <a:cubicBezTo>
                  <a:pt x="1106990" y="392061"/>
                  <a:pt x="1068462" y="387578"/>
                  <a:pt x="1004341" y="374754"/>
                </a:cubicBezTo>
                <a:cubicBezTo>
                  <a:pt x="992175" y="277424"/>
                  <a:pt x="996371" y="271906"/>
                  <a:pt x="974361" y="194872"/>
                </a:cubicBezTo>
                <a:cubicBezTo>
                  <a:pt x="970020" y="179679"/>
                  <a:pt x="966438" y="164034"/>
                  <a:pt x="959371" y="149901"/>
                </a:cubicBezTo>
                <a:cubicBezTo>
                  <a:pt x="951314" y="133787"/>
                  <a:pt x="940644" y="118999"/>
                  <a:pt x="929390" y="104931"/>
                </a:cubicBezTo>
                <a:cubicBezTo>
                  <a:pt x="920561" y="93895"/>
                  <a:pt x="908239" y="85986"/>
                  <a:pt x="899410" y="74950"/>
                </a:cubicBezTo>
                <a:cubicBezTo>
                  <a:pt x="888156" y="60882"/>
                  <a:pt x="884707" y="39528"/>
                  <a:pt x="869430" y="29980"/>
                </a:cubicBezTo>
                <a:cubicBezTo>
                  <a:pt x="842631" y="13231"/>
                  <a:pt x="779489" y="0"/>
                  <a:pt x="779489" y="0"/>
                </a:cubicBezTo>
                <a:cubicBezTo>
                  <a:pt x="583124" y="17851"/>
                  <a:pt x="666956" y="-2463"/>
                  <a:pt x="524656" y="44970"/>
                </a:cubicBezTo>
                <a:lnTo>
                  <a:pt x="479685" y="59960"/>
                </a:lnTo>
                <a:lnTo>
                  <a:pt x="434715" y="74950"/>
                </a:lnTo>
                <a:cubicBezTo>
                  <a:pt x="305842" y="160866"/>
                  <a:pt x="468890" y="57863"/>
                  <a:pt x="344774" y="119921"/>
                </a:cubicBezTo>
                <a:cubicBezTo>
                  <a:pt x="328660" y="127978"/>
                  <a:pt x="315252" y="140632"/>
                  <a:pt x="299803" y="149901"/>
                </a:cubicBezTo>
                <a:cubicBezTo>
                  <a:pt x="290222" y="155649"/>
                  <a:pt x="272321" y="129914"/>
                  <a:pt x="254833" y="13491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 rot="2700000">
            <a:off x="6520720" y="167383"/>
            <a:ext cx="1299148" cy="3897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 rot="2700000">
            <a:off x="8086900" y="1851480"/>
            <a:ext cx="1539946" cy="3897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2082022" y="5391596"/>
            <a:ext cx="391885" cy="690274"/>
            <a:chOff x="3033897" y="269095"/>
            <a:chExt cx="391885" cy="690274"/>
          </a:xfrm>
        </p:grpSpPr>
        <p:sp>
          <p:nvSpPr>
            <p:cNvPr id="29" name="직사각형 28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삼각형 29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삼각형 30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6" name="정육면체 35"/>
          <p:cNvSpPr/>
          <p:nvPr/>
        </p:nvSpPr>
        <p:spPr>
          <a:xfrm>
            <a:off x="1286432" y="1066368"/>
            <a:ext cx="377476" cy="297735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2267797" y="4810859"/>
            <a:ext cx="391885" cy="690274"/>
            <a:chOff x="3033897" y="269095"/>
            <a:chExt cx="391885" cy="690274"/>
          </a:xfrm>
        </p:grpSpPr>
        <p:sp>
          <p:nvSpPr>
            <p:cNvPr id="42" name="직사각형 4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3" name="삼각형 4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4" name="삼각형 4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1624098" y="4981037"/>
            <a:ext cx="391885" cy="690274"/>
            <a:chOff x="3033897" y="269095"/>
            <a:chExt cx="391885" cy="690274"/>
          </a:xfrm>
        </p:grpSpPr>
        <p:sp>
          <p:nvSpPr>
            <p:cNvPr id="46" name="직사각형 4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7" name="삼각형 4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삼각형 4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1708433" y="4306134"/>
            <a:ext cx="391885" cy="690274"/>
            <a:chOff x="3033897" y="269095"/>
            <a:chExt cx="391885" cy="690274"/>
          </a:xfrm>
        </p:grpSpPr>
        <p:sp>
          <p:nvSpPr>
            <p:cNvPr id="50" name="직사각형 4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1" name="삼각형 5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2" name="삼각형 5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442432" y="5897765"/>
            <a:ext cx="391885" cy="690274"/>
            <a:chOff x="3033897" y="269095"/>
            <a:chExt cx="391885" cy="690274"/>
          </a:xfrm>
        </p:grpSpPr>
        <p:sp>
          <p:nvSpPr>
            <p:cNvPr id="54" name="직사각형 5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5" name="삼각형 5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6" name="삼각형 5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19335" y="5428959"/>
            <a:ext cx="391885" cy="690274"/>
            <a:chOff x="3033897" y="269095"/>
            <a:chExt cx="391885" cy="690274"/>
          </a:xfrm>
        </p:grpSpPr>
        <p:sp>
          <p:nvSpPr>
            <p:cNvPr id="58" name="직사각형 5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9" name="삼각형 5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0" name="삼각형 5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341659" y="4566661"/>
            <a:ext cx="391885" cy="690274"/>
            <a:chOff x="3033897" y="269095"/>
            <a:chExt cx="391885" cy="690274"/>
          </a:xfrm>
        </p:grpSpPr>
        <p:sp>
          <p:nvSpPr>
            <p:cNvPr id="62" name="직사각형 6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3" name="삼각형 6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4" name="삼각형 6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55134" y="3695255"/>
            <a:ext cx="391885" cy="690274"/>
            <a:chOff x="3033897" y="269095"/>
            <a:chExt cx="391885" cy="690274"/>
          </a:xfrm>
        </p:grpSpPr>
        <p:sp>
          <p:nvSpPr>
            <p:cNvPr id="66" name="직사각형 6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7" name="삼각형 6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삼각형 6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513367" y="3017470"/>
            <a:ext cx="391885" cy="690274"/>
            <a:chOff x="3033897" y="269095"/>
            <a:chExt cx="391885" cy="690274"/>
          </a:xfrm>
        </p:grpSpPr>
        <p:sp>
          <p:nvSpPr>
            <p:cNvPr id="70" name="직사각형 6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1" name="삼각형 7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2" name="삼각형 7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70512" y="2308064"/>
            <a:ext cx="391885" cy="690274"/>
            <a:chOff x="3033897" y="269095"/>
            <a:chExt cx="391885" cy="690274"/>
          </a:xfrm>
        </p:grpSpPr>
        <p:sp>
          <p:nvSpPr>
            <p:cNvPr id="74" name="직사각형 7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5" name="삼각형 7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6" name="삼각형 7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848324" y="2023939"/>
            <a:ext cx="391885" cy="690274"/>
            <a:chOff x="3033897" y="269095"/>
            <a:chExt cx="391885" cy="690274"/>
          </a:xfrm>
        </p:grpSpPr>
        <p:sp>
          <p:nvSpPr>
            <p:cNvPr id="78" name="직사각형 7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9" name="삼각형 7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0" name="삼각형 7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133804" y="1198313"/>
            <a:ext cx="391885" cy="690274"/>
            <a:chOff x="3033897" y="269095"/>
            <a:chExt cx="391885" cy="690274"/>
          </a:xfrm>
        </p:grpSpPr>
        <p:sp>
          <p:nvSpPr>
            <p:cNvPr id="82" name="직사각형 8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3" name="삼각형 8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4" name="삼각형 8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269301" y="116908"/>
            <a:ext cx="391885" cy="690274"/>
            <a:chOff x="3033897" y="269095"/>
            <a:chExt cx="391885" cy="690274"/>
          </a:xfrm>
        </p:grpSpPr>
        <p:sp>
          <p:nvSpPr>
            <p:cNvPr id="86" name="직사각형 8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7" name="삼각형 8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8" name="삼각형 8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2440753" y="134616"/>
            <a:ext cx="391885" cy="690274"/>
            <a:chOff x="3033897" y="269095"/>
            <a:chExt cx="391885" cy="690274"/>
          </a:xfrm>
        </p:grpSpPr>
        <p:sp>
          <p:nvSpPr>
            <p:cNvPr id="90" name="직사각형 8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1" name="삼각형 9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2" name="삼각형 9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3481376" y="155994"/>
            <a:ext cx="391885" cy="690274"/>
            <a:chOff x="3033897" y="269095"/>
            <a:chExt cx="391885" cy="690274"/>
          </a:xfrm>
        </p:grpSpPr>
        <p:sp>
          <p:nvSpPr>
            <p:cNvPr id="94" name="직사각형 9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5" name="삼각형 9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6" name="삼각형 9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2989939" y="1297223"/>
            <a:ext cx="391885" cy="690274"/>
            <a:chOff x="3033897" y="269095"/>
            <a:chExt cx="391885" cy="690274"/>
          </a:xfrm>
        </p:grpSpPr>
        <p:sp>
          <p:nvSpPr>
            <p:cNvPr id="98" name="직사각형 9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9" name="삼각형 9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0" name="삼각형 9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2497679" y="2402516"/>
            <a:ext cx="391885" cy="690274"/>
            <a:chOff x="3033897" y="269095"/>
            <a:chExt cx="391885" cy="690274"/>
          </a:xfrm>
        </p:grpSpPr>
        <p:sp>
          <p:nvSpPr>
            <p:cNvPr id="102" name="직사각형 10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3" name="삼각형 10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4" name="삼각형 10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5" name="그룹 104"/>
          <p:cNvGrpSpPr/>
          <p:nvPr/>
        </p:nvGrpSpPr>
        <p:grpSpPr>
          <a:xfrm>
            <a:off x="2125873" y="3284858"/>
            <a:ext cx="391885" cy="690274"/>
            <a:chOff x="3033897" y="269095"/>
            <a:chExt cx="391885" cy="690274"/>
          </a:xfrm>
        </p:grpSpPr>
        <p:sp>
          <p:nvSpPr>
            <p:cNvPr id="106" name="직사각형 10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7" name="삼각형 10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8" name="삼각형 10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2832636" y="3468811"/>
            <a:ext cx="391885" cy="690274"/>
            <a:chOff x="3033897" y="269095"/>
            <a:chExt cx="391885" cy="690274"/>
          </a:xfrm>
        </p:grpSpPr>
        <p:sp>
          <p:nvSpPr>
            <p:cNvPr id="110" name="직사각형 10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1" name="삼각형 11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2" name="삼각형 11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3185881" y="4566970"/>
            <a:ext cx="391885" cy="690274"/>
            <a:chOff x="3033897" y="269095"/>
            <a:chExt cx="391885" cy="690274"/>
          </a:xfrm>
        </p:grpSpPr>
        <p:sp>
          <p:nvSpPr>
            <p:cNvPr id="114" name="직사각형 11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5" name="삼각형 11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6" name="삼각형 11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3979607" y="4985427"/>
            <a:ext cx="391885" cy="690274"/>
            <a:chOff x="3033897" y="269095"/>
            <a:chExt cx="391885" cy="690274"/>
          </a:xfrm>
        </p:grpSpPr>
        <p:sp>
          <p:nvSpPr>
            <p:cNvPr id="118" name="직사각형 11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9" name="삼각형 11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0" name="삼각형 11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5180652" y="5003217"/>
            <a:ext cx="391885" cy="690274"/>
            <a:chOff x="3033897" y="269095"/>
            <a:chExt cx="391885" cy="690274"/>
          </a:xfrm>
        </p:grpSpPr>
        <p:sp>
          <p:nvSpPr>
            <p:cNvPr id="122" name="직사각형 12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3" name="삼각형 12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4" name="삼각형 12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5" name="그룹 124"/>
          <p:cNvGrpSpPr/>
          <p:nvPr/>
        </p:nvGrpSpPr>
        <p:grpSpPr>
          <a:xfrm>
            <a:off x="5710138" y="4911798"/>
            <a:ext cx="391885" cy="690274"/>
            <a:chOff x="3033897" y="269095"/>
            <a:chExt cx="391885" cy="690274"/>
          </a:xfrm>
        </p:grpSpPr>
        <p:sp>
          <p:nvSpPr>
            <p:cNvPr id="126" name="직사각형 12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7" name="삼각형 12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8" name="삼각형 12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9" name="그룹 128"/>
          <p:cNvGrpSpPr/>
          <p:nvPr/>
        </p:nvGrpSpPr>
        <p:grpSpPr>
          <a:xfrm>
            <a:off x="4830164" y="3339984"/>
            <a:ext cx="391885" cy="690274"/>
            <a:chOff x="3033897" y="269095"/>
            <a:chExt cx="391885" cy="690274"/>
          </a:xfrm>
        </p:grpSpPr>
        <p:sp>
          <p:nvSpPr>
            <p:cNvPr id="130" name="직사각형 12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1" name="삼각형 13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2" name="삼각형 13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33" name="그룹 132"/>
          <p:cNvGrpSpPr/>
          <p:nvPr/>
        </p:nvGrpSpPr>
        <p:grpSpPr>
          <a:xfrm>
            <a:off x="5710138" y="2662716"/>
            <a:ext cx="391885" cy="690274"/>
            <a:chOff x="3033897" y="269095"/>
            <a:chExt cx="391885" cy="690274"/>
          </a:xfrm>
        </p:grpSpPr>
        <p:sp>
          <p:nvSpPr>
            <p:cNvPr id="134" name="직사각형 13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5" name="삼각형 13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6" name="삼각형 13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37" name="그룹 136"/>
          <p:cNvGrpSpPr/>
          <p:nvPr/>
        </p:nvGrpSpPr>
        <p:grpSpPr>
          <a:xfrm>
            <a:off x="5962369" y="3593526"/>
            <a:ext cx="391885" cy="690274"/>
            <a:chOff x="3033897" y="269095"/>
            <a:chExt cx="391885" cy="690274"/>
          </a:xfrm>
        </p:grpSpPr>
        <p:sp>
          <p:nvSpPr>
            <p:cNvPr id="138" name="직사각형 13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9" name="삼각형 13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0" name="삼각형 13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1" name="그룹 140"/>
          <p:cNvGrpSpPr/>
          <p:nvPr/>
        </p:nvGrpSpPr>
        <p:grpSpPr>
          <a:xfrm>
            <a:off x="6974351" y="2576817"/>
            <a:ext cx="391885" cy="690274"/>
            <a:chOff x="3033897" y="269095"/>
            <a:chExt cx="391885" cy="690274"/>
          </a:xfrm>
        </p:grpSpPr>
        <p:sp>
          <p:nvSpPr>
            <p:cNvPr id="142" name="직사각형 14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3" name="삼각형 14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4" name="삼각형 14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5" name="그룹 144"/>
          <p:cNvGrpSpPr/>
          <p:nvPr/>
        </p:nvGrpSpPr>
        <p:grpSpPr>
          <a:xfrm>
            <a:off x="7042856" y="3813320"/>
            <a:ext cx="391885" cy="690274"/>
            <a:chOff x="3033897" y="269095"/>
            <a:chExt cx="391885" cy="690274"/>
          </a:xfrm>
        </p:grpSpPr>
        <p:sp>
          <p:nvSpPr>
            <p:cNvPr id="146" name="직사각형 14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7" name="삼각형 14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삼각형 14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9" name="그룹 148"/>
          <p:cNvGrpSpPr/>
          <p:nvPr/>
        </p:nvGrpSpPr>
        <p:grpSpPr>
          <a:xfrm>
            <a:off x="7934420" y="2984713"/>
            <a:ext cx="391885" cy="690274"/>
            <a:chOff x="3033897" y="269095"/>
            <a:chExt cx="391885" cy="690274"/>
          </a:xfrm>
        </p:grpSpPr>
        <p:sp>
          <p:nvSpPr>
            <p:cNvPr id="150" name="직사각형 14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1" name="삼각형 15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2" name="삼각형 15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54" name="그룹 153"/>
          <p:cNvGrpSpPr/>
          <p:nvPr/>
        </p:nvGrpSpPr>
        <p:grpSpPr>
          <a:xfrm>
            <a:off x="3432201" y="1716359"/>
            <a:ext cx="391885" cy="690274"/>
            <a:chOff x="3033897" y="269095"/>
            <a:chExt cx="391885" cy="690274"/>
          </a:xfrm>
        </p:grpSpPr>
        <p:sp>
          <p:nvSpPr>
            <p:cNvPr id="155" name="직사각형 154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6" name="삼각형 155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7" name="삼각형 156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58" name="그룹 157"/>
          <p:cNvGrpSpPr/>
          <p:nvPr/>
        </p:nvGrpSpPr>
        <p:grpSpPr>
          <a:xfrm>
            <a:off x="4731862" y="1294642"/>
            <a:ext cx="391885" cy="690274"/>
            <a:chOff x="3033897" y="269095"/>
            <a:chExt cx="391885" cy="690274"/>
          </a:xfrm>
        </p:grpSpPr>
        <p:sp>
          <p:nvSpPr>
            <p:cNvPr id="159" name="직사각형 158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0" name="삼각형 159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1" name="삼각형 160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3970858" y="684266"/>
            <a:ext cx="391885" cy="690274"/>
            <a:chOff x="3033897" y="269095"/>
            <a:chExt cx="391885" cy="690274"/>
          </a:xfrm>
        </p:grpSpPr>
        <p:sp>
          <p:nvSpPr>
            <p:cNvPr id="163" name="직사각형 162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4" name="삼각형 163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5" name="삼각형 164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66" name="그룹 165"/>
          <p:cNvGrpSpPr/>
          <p:nvPr/>
        </p:nvGrpSpPr>
        <p:grpSpPr>
          <a:xfrm>
            <a:off x="5307688" y="479753"/>
            <a:ext cx="391885" cy="690274"/>
            <a:chOff x="3033897" y="269095"/>
            <a:chExt cx="391885" cy="690274"/>
          </a:xfrm>
        </p:grpSpPr>
        <p:sp>
          <p:nvSpPr>
            <p:cNvPr id="167" name="직사각형 166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8" name="삼각형 167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9" name="삼각형 168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70" name="그룹 169"/>
          <p:cNvGrpSpPr/>
          <p:nvPr/>
        </p:nvGrpSpPr>
        <p:grpSpPr>
          <a:xfrm>
            <a:off x="5415511" y="993767"/>
            <a:ext cx="391885" cy="690274"/>
            <a:chOff x="3033897" y="269095"/>
            <a:chExt cx="391885" cy="690274"/>
          </a:xfrm>
        </p:grpSpPr>
        <p:sp>
          <p:nvSpPr>
            <p:cNvPr id="171" name="직사각형 170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2" name="삼각형 171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3" name="삼각형 172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74" name="그룹 173"/>
          <p:cNvGrpSpPr/>
          <p:nvPr/>
        </p:nvGrpSpPr>
        <p:grpSpPr>
          <a:xfrm>
            <a:off x="6214746" y="651239"/>
            <a:ext cx="391885" cy="690274"/>
            <a:chOff x="3033897" y="269095"/>
            <a:chExt cx="391885" cy="690274"/>
          </a:xfrm>
        </p:grpSpPr>
        <p:sp>
          <p:nvSpPr>
            <p:cNvPr id="175" name="직사각형 174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6" name="삼각형 175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7" name="삼각형 176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78" name="자유형 177"/>
          <p:cNvSpPr/>
          <p:nvPr/>
        </p:nvSpPr>
        <p:spPr>
          <a:xfrm>
            <a:off x="2404533" y="-16933"/>
            <a:ext cx="7230534" cy="5503333"/>
          </a:xfrm>
          <a:custGeom>
            <a:avLst/>
            <a:gdLst>
              <a:gd name="connsiteX0" fmla="*/ 7230534 w 7230534"/>
              <a:gd name="connsiteY0" fmla="*/ 3674533 h 5503333"/>
              <a:gd name="connsiteX1" fmla="*/ 5689600 w 7230534"/>
              <a:gd name="connsiteY1" fmla="*/ 2116666 h 5503333"/>
              <a:gd name="connsiteX2" fmla="*/ 4605867 w 7230534"/>
              <a:gd name="connsiteY2" fmla="*/ 1168400 h 5503333"/>
              <a:gd name="connsiteX3" fmla="*/ 3522134 w 7230534"/>
              <a:gd name="connsiteY3" fmla="*/ 0 h 5503333"/>
              <a:gd name="connsiteX4" fmla="*/ 2235200 w 7230534"/>
              <a:gd name="connsiteY4" fmla="*/ 50800 h 5503333"/>
              <a:gd name="connsiteX5" fmla="*/ 1727200 w 7230534"/>
              <a:gd name="connsiteY5" fmla="*/ 677333 h 5503333"/>
              <a:gd name="connsiteX6" fmla="*/ 1439334 w 7230534"/>
              <a:gd name="connsiteY6" fmla="*/ 982133 h 5503333"/>
              <a:gd name="connsiteX7" fmla="*/ 3014134 w 7230534"/>
              <a:gd name="connsiteY7" fmla="*/ 1811866 h 5503333"/>
              <a:gd name="connsiteX8" fmla="*/ 3674534 w 7230534"/>
              <a:gd name="connsiteY8" fmla="*/ 2709333 h 5503333"/>
              <a:gd name="connsiteX9" fmla="*/ 2827867 w 7230534"/>
              <a:gd name="connsiteY9" fmla="*/ 3386666 h 5503333"/>
              <a:gd name="connsiteX10" fmla="*/ 1371600 w 7230534"/>
              <a:gd name="connsiteY10" fmla="*/ 3793066 h 5503333"/>
              <a:gd name="connsiteX11" fmla="*/ 355600 w 7230534"/>
              <a:gd name="connsiteY11" fmla="*/ 3843866 h 5503333"/>
              <a:gd name="connsiteX12" fmla="*/ 0 w 7230534"/>
              <a:gd name="connsiteY12" fmla="*/ 4216400 h 5503333"/>
              <a:gd name="connsiteX13" fmla="*/ 152400 w 7230534"/>
              <a:gd name="connsiteY13" fmla="*/ 4910666 h 5503333"/>
              <a:gd name="connsiteX14" fmla="*/ 1066800 w 7230534"/>
              <a:gd name="connsiteY14" fmla="*/ 5232400 h 5503333"/>
              <a:gd name="connsiteX15" fmla="*/ 1845734 w 7230534"/>
              <a:gd name="connsiteY15" fmla="*/ 5503333 h 5503333"/>
              <a:gd name="connsiteX16" fmla="*/ 1947334 w 7230534"/>
              <a:gd name="connsiteY16" fmla="*/ 5096933 h 5503333"/>
              <a:gd name="connsiteX17" fmla="*/ 1456267 w 7230534"/>
              <a:gd name="connsiteY17" fmla="*/ 4301066 h 5503333"/>
              <a:gd name="connsiteX18" fmla="*/ 2319867 w 7230534"/>
              <a:gd name="connsiteY18" fmla="*/ 3911600 h 5503333"/>
              <a:gd name="connsiteX19" fmla="*/ 4250267 w 7230534"/>
              <a:gd name="connsiteY19" fmla="*/ 2997200 h 5503333"/>
              <a:gd name="connsiteX20" fmla="*/ 6299200 w 7230534"/>
              <a:gd name="connsiteY20" fmla="*/ 4284133 h 5503333"/>
              <a:gd name="connsiteX21" fmla="*/ 7112000 w 7230534"/>
              <a:gd name="connsiteY21" fmla="*/ 4995333 h 5503333"/>
              <a:gd name="connsiteX22" fmla="*/ 7230534 w 7230534"/>
              <a:gd name="connsiteY22" fmla="*/ 3674533 h 5503333"/>
              <a:gd name="connsiteX0" fmla="*/ 7230534 w 7230534"/>
              <a:gd name="connsiteY0" fmla="*/ 3674533 h 5503333"/>
              <a:gd name="connsiteX1" fmla="*/ 5689600 w 7230534"/>
              <a:gd name="connsiteY1" fmla="*/ 2116666 h 5503333"/>
              <a:gd name="connsiteX2" fmla="*/ 4605867 w 7230534"/>
              <a:gd name="connsiteY2" fmla="*/ 1168400 h 5503333"/>
              <a:gd name="connsiteX3" fmla="*/ 3522134 w 7230534"/>
              <a:gd name="connsiteY3" fmla="*/ 0 h 5503333"/>
              <a:gd name="connsiteX4" fmla="*/ 2235200 w 7230534"/>
              <a:gd name="connsiteY4" fmla="*/ 50800 h 5503333"/>
              <a:gd name="connsiteX5" fmla="*/ 1406358 w 7230534"/>
              <a:gd name="connsiteY5" fmla="*/ 67733 h 5503333"/>
              <a:gd name="connsiteX6" fmla="*/ 1439334 w 7230534"/>
              <a:gd name="connsiteY6" fmla="*/ 982133 h 5503333"/>
              <a:gd name="connsiteX7" fmla="*/ 3014134 w 7230534"/>
              <a:gd name="connsiteY7" fmla="*/ 1811866 h 5503333"/>
              <a:gd name="connsiteX8" fmla="*/ 3674534 w 7230534"/>
              <a:gd name="connsiteY8" fmla="*/ 2709333 h 5503333"/>
              <a:gd name="connsiteX9" fmla="*/ 2827867 w 7230534"/>
              <a:gd name="connsiteY9" fmla="*/ 3386666 h 5503333"/>
              <a:gd name="connsiteX10" fmla="*/ 1371600 w 7230534"/>
              <a:gd name="connsiteY10" fmla="*/ 3793066 h 5503333"/>
              <a:gd name="connsiteX11" fmla="*/ 355600 w 7230534"/>
              <a:gd name="connsiteY11" fmla="*/ 3843866 h 5503333"/>
              <a:gd name="connsiteX12" fmla="*/ 0 w 7230534"/>
              <a:gd name="connsiteY12" fmla="*/ 4216400 h 5503333"/>
              <a:gd name="connsiteX13" fmla="*/ 152400 w 7230534"/>
              <a:gd name="connsiteY13" fmla="*/ 4910666 h 5503333"/>
              <a:gd name="connsiteX14" fmla="*/ 1066800 w 7230534"/>
              <a:gd name="connsiteY14" fmla="*/ 5232400 h 5503333"/>
              <a:gd name="connsiteX15" fmla="*/ 1845734 w 7230534"/>
              <a:gd name="connsiteY15" fmla="*/ 5503333 h 5503333"/>
              <a:gd name="connsiteX16" fmla="*/ 1947334 w 7230534"/>
              <a:gd name="connsiteY16" fmla="*/ 5096933 h 5503333"/>
              <a:gd name="connsiteX17" fmla="*/ 1456267 w 7230534"/>
              <a:gd name="connsiteY17" fmla="*/ 4301066 h 5503333"/>
              <a:gd name="connsiteX18" fmla="*/ 2319867 w 7230534"/>
              <a:gd name="connsiteY18" fmla="*/ 3911600 h 5503333"/>
              <a:gd name="connsiteX19" fmla="*/ 4250267 w 7230534"/>
              <a:gd name="connsiteY19" fmla="*/ 2997200 h 5503333"/>
              <a:gd name="connsiteX20" fmla="*/ 6299200 w 7230534"/>
              <a:gd name="connsiteY20" fmla="*/ 4284133 h 5503333"/>
              <a:gd name="connsiteX21" fmla="*/ 7112000 w 7230534"/>
              <a:gd name="connsiteY21" fmla="*/ 4995333 h 5503333"/>
              <a:gd name="connsiteX22" fmla="*/ 7230534 w 7230534"/>
              <a:gd name="connsiteY22" fmla="*/ 3674533 h 5503333"/>
              <a:gd name="connsiteX0" fmla="*/ 7230534 w 7230534"/>
              <a:gd name="connsiteY0" fmla="*/ 3674533 h 5503333"/>
              <a:gd name="connsiteX1" fmla="*/ 5689600 w 7230534"/>
              <a:gd name="connsiteY1" fmla="*/ 2116666 h 5503333"/>
              <a:gd name="connsiteX2" fmla="*/ 4605867 w 7230534"/>
              <a:gd name="connsiteY2" fmla="*/ 1168400 h 5503333"/>
              <a:gd name="connsiteX3" fmla="*/ 3522134 w 7230534"/>
              <a:gd name="connsiteY3" fmla="*/ 0 h 5503333"/>
              <a:gd name="connsiteX4" fmla="*/ 2235200 w 7230534"/>
              <a:gd name="connsiteY4" fmla="*/ 50800 h 5503333"/>
              <a:gd name="connsiteX5" fmla="*/ 1406358 w 7230534"/>
              <a:gd name="connsiteY5" fmla="*/ 67733 h 5503333"/>
              <a:gd name="connsiteX6" fmla="*/ 1872471 w 7230534"/>
              <a:gd name="connsiteY6" fmla="*/ 645249 h 5503333"/>
              <a:gd name="connsiteX7" fmla="*/ 3014134 w 7230534"/>
              <a:gd name="connsiteY7" fmla="*/ 1811866 h 5503333"/>
              <a:gd name="connsiteX8" fmla="*/ 3674534 w 7230534"/>
              <a:gd name="connsiteY8" fmla="*/ 2709333 h 5503333"/>
              <a:gd name="connsiteX9" fmla="*/ 2827867 w 7230534"/>
              <a:gd name="connsiteY9" fmla="*/ 3386666 h 5503333"/>
              <a:gd name="connsiteX10" fmla="*/ 1371600 w 7230534"/>
              <a:gd name="connsiteY10" fmla="*/ 3793066 h 5503333"/>
              <a:gd name="connsiteX11" fmla="*/ 355600 w 7230534"/>
              <a:gd name="connsiteY11" fmla="*/ 3843866 h 5503333"/>
              <a:gd name="connsiteX12" fmla="*/ 0 w 7230534"/>
              <a:gd name="connsiteY12" fmla="*/ 4216400 h 5503333"/>
              <a:gd name="connsiteX13" fmla="*/ 152400 w 7230534"/>
              <a:gd name="connsiteY13" fmla="*/ 4910666 h 5503333"/>
              <a:gd name="connsiteX14" fmla="*/ 1066800 w 7230534"/>
              <a:gd name="connsiteY14" fmla="*/ 5232400 h 5503333"/>
              <a:gd name="connsiteX15" fmla="*/ 1845734 w 7230534"/>
              <a:gd name="connsiteY15" fmla="*/ 5503333 h 5503333"/>
              <a:gd name="connsiteX16" fmla="*/ 1947334 w 7230534"/>
              <a:gd name="connsiteY16" fmla="*/ 5096933 h 5503333"/>
              <a:gd name="connsiteX17" fmla="*/ 1456267 w 7230534"/>
              <a:gd name="connsiteY17" fmla="*/ 4301066 h 5503333"/>
              <a:gd name="connsiteX18" fmla="*/ 2319867 w 7230534"/>
              <a:gd name="connsiteY18" fmla="*/ 3911600 h 5503333"/>
              <a:gd name="connsiteX19" fmla="*/ 4250267 w 7230534"/>
              <a:gd name="connsiteY19" fmla="*/ 2997200 h 5503333"/>
              <a:gd name="connsiteX20" fmla="*/ 6299200 w 7230534"/>
              <a:gd name="connsiteY20" fmla="*/ 4284133 h 5503333"/>
              <a:gd name="connsiteX21" fmla="*/ 7112000 w 7230534"/>
              <a:gd name="connsiteY21" fmla="*/ 4995333 h 5503333"/>
              <a:gd name="connsiteX22" fmla="*/ 7230534 w 7230534"/>
              <a:gd name="connsiteY22" fmla="*/ 3674533 h 550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230534" h="5503333">
                <a:moveTo>
                  <a:pt x="7230534" y="3674533"/>
                </a:moveTo>
                <a:lnTo>
                  <a:pt x="5689600" y="2116666"/>
                </a:lnTo>
                <a:lnTo>
                  <a:pt x="4605867" y="1168400"/>
                </a:lnTo>
                <a:lnTo>
                  <a:pt x="3522134" y="0"/>
                </a:lnTo>
                <a:lnTo>
                  <a:pt x="2235200" y="50800"/>
                </a:lnTo>
                <a:lnTo>
                  <a:pt x="1406358" y="67733"/>
                </a:lnTo>
                <a:lnTo>
                  <a:pt x="1872471" y="645249"/>
                </a:lnTo>
                <a:lnTo>
                  <a:pt x="3014134" y="1811866"/>
                </a:lnTo>
                <a:lnTo>
                  <a:pt x="3674534" y="2709333"/>
                </a:lnTo>
                <a:lnTo>
                  <a:pt x="2827867" y="3386666"/>
                </a:lnTo>
                <a:lnTo>
                  <a:pt x="1371600" y="3793066"/>
                </a:lnTo>
                <a:lnTo>
                  <a:pt x="355600" y="3843866"/>
                </a:lnTo>
                <a:lnTo>
                  <a:pt x="0" y="4216400"/>
                </a:lnTo>
                <a:lnTo>
                  <a:pt x="152400" y="4910666"/>
                </a:lnTo>
                <a:lnTo>
                  <a:pt x="1066800" y="5232400"/>
                </a:lnTo>
                <a:lnTo>
                  <a:pt x="1845734" y="5503333"/>
                </a:lnTo>
                <a:lnTo>
                  <a:pt x="1947334" y="5096933"/>
                </a:lnTo>
                <a:lnTo>
                  <a:pt x="1456267" y="4301066"/>
                </a:lnTo>
                <a:lnTo>
                  <a:pt x="2319867" y="3911600"/>
                </a:lnTo>
                <a:lnTo>
                  <a:pt x="4250267" y="2997200"/>
                </a:lnTo>
                <a:lnTo>
                  <a:pt x="6299200" y="4284133"/>
                </a:lnTo>
                <a:lnTo>
                  <a:pt x="7112000" y="4995333"/>
                </a:lnTo>
                <a:lnTo>
                  <a:pt x="7230534" y="3674533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79" name="그룹 178"/>
          <p:cNvGrpSpPr/>
          <p:nvPr/>
        </p:nvGrpSpPr>
        <p:grpSpPr>
          <a:xfrm>
            <a:off x="7638502" y="4128498"/>
            <a:ext cx="391885" cy="690274"/>
            <a:chOff x="3033897" y="269095"/>
            <a:chExt cx="391885" cy="690274"/>
          </a:xfrm>
        </p:grpSpPr>
        <p:sp>
          <p:nvSpPr>
            <p:cNvPr id="180" name="직사각형 17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1" name="삼각형 18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2" name="삼각형 18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83" name="그룹 182"/>
          <p:cNvGrpSpPr/>
          <p:nvPr/>
        </p:nvGrpSpPr>
        <p:grpSpPr>
          <a:xfrm>
            <a:off x="8411871" y="3971351"/>
            <a:ext cx="391885" cy="690274"/>
            <a:chOff x="3033897" y="269095"/>
            <a:chExt cx="391885" cy="690274"/>
          </a:xfrm>
        </p:grpSpPr>
        <p:sp>
          <p:nvSpPr>
            <p:cNvPr id="184" name="직사각형 18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5" name="삼각형 18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6" name="삼각형 18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87" name="그룹 186"/>
          <p:cNvGrpSpPr/>
          <p:nvPr/>
        </p:nvGrpSpPr>
        <p:grpSpPr>
          <a:xfrm>
            <a:off x="8757594" y="4508825"/>
            <a:ext cx="391885" cy="690274"/>
            <a:chOff x="3033897" y="269095"/>
            <a:chExt cx="391885" cy="690274"/>
          </a:xfrm>
        </p:grpSpPr>
        <p:sp>
          <p:nvSpPr>
            <p:cNvPr id="188" name="직사각형 18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9" name="삼각형 18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0" name="삼각형 18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91" name="그룹 190"/>
          <p:cNvGrpSpPr/>
          <p:nvPr/>
        </p:nvGrpSpPr>
        <p:grpSpPr>
          <a:xfrm>
            <a:off x="9042192" y="5185220"/>
            <a:ext cx="391885" cy="690274"/>
            <a:chOff x="3033897" y="269095"/>
            <a:chExt cx="391885" cy="690274"/>
          </a:xfrm>
        </p:grpSpPr>
        <p:sp>
          <p:nvSpPr>
            <p:cNvPr id="192" name="직사각형 19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3" name="삼각형 19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4" name="삼각형 19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95" name="그룹 194"/>
          <p:cNvGrpSpPr/>
          <p:nvPr/>
        </p:nvGrpSpPr>
        <p:grpSpPr>
          <a:xfrm>
            <a:off x="8949120" y="5676298"/>
            <a:ext cx="391885" cy="690274"/>
            <a:chOff x="3033897" y="269095"/>
            <a:chExt cx="391885" cy="690274"/>
          </a:xfrm>
        </p:grpSpPr>
        <p:sp>
          <p:nvSpPr>
            <p:cNvPr id="196" name="직사각형 19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7" name="삼각형 19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8" name="삼각형 19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99" name="그룹 198"/>
          <p:cNvGrpSpPr/>
          <p:nvPr/>
        </p:nvGrpSpPr>
        <p:grpSpPr>
          <a:xfrm>
            <a:off x="8177585" y="5075489"/>
            <a:ext cx="391885" cy="690274"/>
            <a:chOff x="3033897" y="269095"/>
            <a:chExt cx="391885" cy="690274"/>
          </a:xfrm>
        </p:grpSpPr>
        <p:sp>
          <p:nvSpPr>
            <p:cNvPr id="200" name="직사각형 19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1" name="삼각형 20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2" name="삼각형 20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03" name="그룹 202"/>
          <p:cNvGrpSpPr/>
          <p:nvPr/>
        </p:nvGrpSpPr>
        <p:grpSpPr>
          <a:xfrm>
            <a:off x="8050294" y="5943697"/>
            <a:ext cx="391885" cy="690274"/>
            <a:chOff x="3033897" y="269095"/>
            <a:chExt cx="391885" cy="690274"/>
          </a:xfrm>
        </p:grpSpPr>
        <p:sp>
          <p:nvSpPr>
            <p:cNvPr id="204" name="직사각형 20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5" name="삼각형 20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6" name="삼각형 20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07" name="그룹 206"/>
          <p:cNvGrpSpPr/>
          <p:nvPr/>
        </p:nvGrpSpPr>
        <p:grpSpPr>
          <a:xfrm>
            <a:off x="6075729" y="5943533"/>
            <a:ext cx="391885" cy="690274"/>
            <a:chOff x="3033897" y="269095"/>
            <a:chExt cx="391885" cy="690274"/>
          </a:xfrm>
        </p:grpSpPr>
        <p:sp>
          <p:nvSpPr>
            <p:cNvPr id="208" name="직사각형 20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9" name="삼각형 20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0" name="삼각형 20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11" name="그룹 210"/>
          <p:cNvGrpSpPr/>
          <p:nvPr/>
        </p:nvGrpSpPr>
        <p:grpSpPr>
          <a:xfrm>
            <a:off x="4563213" y="4934535"/>
            <a:ext cx="391885" cy="690274"/>
            <a:chOff x="3033897" y="269095"/>
            <a:chExt cx="391885" cy="690274"/>
          </a:xfrm>
        </p:grpSpPr>
        <p:sp>
          <p:nvSpPr>
            <p:cNvPr id="212" name="직사각형 21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3" name="삼각형 21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4" name="삼각형 21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40" name="자유형 39"/>
          <p:cNvSpPr/>
          <p:nvPr/>
        </p:nvSpPr>
        <p:spPr>
          <a:xfrm>
            <a:off x="2718977" y="5698347"/>
            <a:ext cx="351227" cy="551062"/>
          </a:xfrm>
          <a:custGeom>
            <a:avLst/>
            <a:gdLst>
              <a:gd name="connsiteX0" fmla="*/ 0 w 351227"/>
              <a:gd name="connsiteY0" fmla="*/ 520784 h 551062"/>
              <a:gd name="connsiteX1" fmla="*/ 169558 w 351227"/>
              <a:gd name="connsiteY1" fmla="*/ 0 h 551062"/>
              <a:gd name="connsiteX2" fmla="*/ 351227 w 351227"/>
              <a:gd name="connsiteY2" fmla="*/ 24223 h 551062"/>
              <a:gd name="connsiteX3" fmla="*/ 272504 w 351227"/>
              <a:gd name="connsiteY3" fmla="*/ 551062 h 551062"/>
              <a:gd name="connsiteX4" fmla="*/ 0 w 351227"/>
              <a:gd name="connsiteY4" fmla="*/ 520784 h 551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227" h="551062">
                <a:moveTo>
                  <a:pt x="0" y="520784"/>
                </a:moveTo>
                <a:lnTo>
                  <a:pt x="169558" y="0"/>
                </a:lnTo>
                <a:lnTo>
                  <a:pt x="351227" y="24223"/>
                </a:lnTo>
                <a:lnTo>
                  <a:pt x="272504" y="551062"/>
                </a:lnTo>
                <a:lnTo>
                  <a:pt x="0" y="520784"/>
                </a:lnTo>
                <a:close/>
              </a:path>
            </a:pathLst>
          </a:custGeom>
          <a:solidFill>
            <a:srgbClr val="BD7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정육면체 33"/>
          <p:cNvSpPr/>
          <p:nvPr/>
        </p:nvSpPr>
        <p:spPr>
          <a:xfrm>
            <a:off x="2658340" y="5256935"/>
            <a:ext cx="619200" cy="488396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5" name="자유형 224"/>
          <p:cNvSpPr/>
          <p:nvPr/>
        </p:nvSpPr>
        <p:spPr>
          <a:xfrm>
            <a:off x="2286000" y="3713018"/>
            <a:ext cx="498764" cy="2189018"/>
          </a:xfrm>
          <a:custGeom>
            <a:avLst/>
            <a:gdLst>
              <a:gd name="connsiteX0" fmla="*/ 498764 w 498764"/>
              <a:gd name="connsiteY0" fmla="*/ 2092037 h 2189018"/>
              <a:gd name="connsiteX1" fmla="*/ 290945 w 498764"/>
              <a:gd name="connsiteY1" fmla="*/ 2050473 h 2189018"/>
              <a:gd name="connsiteX2" fmla="*/ 374073 w 498764"/>
              <a:gd name="connsiteY2" fmla="*/ 1524000 h 2189018"/>
              <a:gd name="connsiteX3" fmla="*/ 374073 w 498764"/>
              <a:gd name="connsiteY3" fmla="*/ 1343891 h 2189018"/>
              <a:gd name="connsiteX4" fmla="*/ 180109 w 498764"/>
              <a:gd name="connsiteY4" fmla="*/ 1052946 h 2189018"/>
              <a:gd name="connsiteX5" fmla="*/ 83127 w 498764"/>
              <a:gd name="connsiteY5" fmla="*/ 678873 h 2189018"/>
              <a:gd name="connsiteX6" fmla="*/ 193964 w 498764"/>
              <a:gd name="connsiteY6" fmla="*/ 304800 h 2189018"/>
              <a:gd name="connsiteX7" fmla="*/ 429491 w 498764"/>
              <a:gd name="connsiteY7" fmla="*/ 83127 h 2189018"/>
              <a:gd name="connsiteX8" fmla="*/ 332509 w 498764"/>
              <a:gd name="connsiteY8" fmla="*/ 0 h 2189018"/>
              <a:gd name="connsiteX9" fmla="*/ 41564 w 498764"/>
              <a:gd name="connsiteY9" fmla="*/ 318655 h 2189018"/>
              <a:gd name="connsiteX10" fmla="*/ 0 w 498764"/>
              <a:gd name="connsiteY10" fmla="*/ 637309 h 2189018"/>
              <a:gd name="connsiteX11" fmla="*/ 41564 w 498764"/>
              <a:gd name="connsiteY11" fmla="*/ 1122218 h 2189018"/>
              <a:gd name="connsiteX12" fmla="*/ 180109 w 498764"/>
              <a:gd name="connsiteY12" fmla="*/ 1385455 h 2189018"/>
              <a:gd name="connsiteX13" fmla="*/ 166255 w 498764"/>
              <a:gd name="connsiteY13" fmla="*/ 1898073 h 2189018"/>
              <a:gd name="connsiteX14" fmla="*/ 249382 w 498764"/>
              <a:gd name="connsiteY14" fmla="*/ 2175164 h 2189018"/>
              <a:gd name="connsiteX15" fmla="*/ 415636 w 498764"/>
              <a:gd name="connsiteY15" fmla="*/ 2189018 h 2189018"/>
              <a:gd name="connsiteX16" fmla="*/ 498764 w 498764"/>
              <a:gd name="connsiteY16" fmla="*/ 2092037 h 218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98764" h="2189018">
                <a:moveTo>
                  <a:pt x="498764" y="2092037"/>
                </a:moveTo>
                <a:lnTo>
                  <a:pt x="290945" y="2050473"/>
                </a:lnTo>
                <a:lnTo>
                  <a:pt x="374073" y="1524000"/>
                </a:lnTo>
                <a:lnTo>
                  <a:pt x="374073" y="1343891"/>
                </a:lnTo>
                <a:lnTo>
                  <a:pt x="180109" y="1052946"/>
                </a:lnTo>
                <a:lnTo>
                  <a:pt x="83127" y="678873"/>
                </a:lnTo>
                <a:lnTo>
                  <a:pt x="193964" y="304800"/>
                </a:lnTo>
                <a:lnTo>
                  <a:pt x="429491" y="83127"/>
                </a:lnTo>
                <a:lnTo>
                  <a:pt x="332509" y="0"/>
                </a:lnTo>
                <a:lnTo>
                  <a:pt x="41564" y="318655"/>
                </a:lnTo>
                <a:lnTo>
                  <a:pt x="0" y="637309"/>
                </a:lnTo>
                <a:lnTo>
                  <a:pt x="41564" y="1122218"/>
                </a:lnTo>
                <a:lnTo>
                  <a:pt x="180109" y="1385455"/>
                </a:lnTo>
                <a:lnTo>
                  <a:pt x="166255" y="1898073"/>
                </a:lnTo>
                <a:lnTo>
                  <a:pt x="249382" y="2175164"/>
                </a:lnTo>
                <a:lnTo>
                  <a:pt x="415636" y="2189018"/>
                </a:lnTo>
                <a:lnTo>
                  <a:pt x="498764" y="2092037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6" name="타원 225"/>
          <p:cNvSpPr/>
          <p:nvPr/>
        </p:nvSpPr>
        <p:spPr>
          <a:xfrm>
            <a:off x="6424002" y="4195446"/>
            <a:ext cx="2181242" cy="218124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5" name="직사각형 234"/>
          <p:cNvSpPr/>
          <p:nvPr/>
        </p:nvSpPr>
        <p:spPr>
          <a:xfrm rot="19771847">
            <a:off x="5627952" y="1491996"/>
            <a:ext cx="2057098" cy="8082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8" name="타원 237"/>
          <p:cNvSpPr/>
          <p:nvPr/>
        </p:nvSpPr>
        <p:spPr>
          <a:xfrm>
            <a:off x="666016" y="2316760"/>
            <a:ext cx="1312030" cy="260527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090713" y="708684"/>
            <a:ext cx="7460343" cy="5689600"/>
          </a:xfrm>
          <a:custGeom>
            <a:avLst/>
            <a:gdLst>
              <a:gd name="connsiteX0" fmla="*/ 885371 w 7460343"/>
              <a:gd name="connsiteY0" fmla="*/ 870857 h 5689600"/>
              <a:gd name="connsiteX1" fmla="*/ 899886 w 7460343"/>
              <a:gd name="connsiteY1" fmla="*/ 1335314 h 5689600"/>
              <a:gd name="connsiteX2" fmla="*/ 653143 w 7460343"/>
              <a:gd name="connsiteY2" fmla="*/ 2046514 h 5689600"/>
              <a:gd name="connsiteX3" fmla="*/ 217714 w 7460343"/>
              <a:gd name="connsiteY3" fmla="*/ 2714171 h 5689600"/>
              <a:gd name="connsiteX4" fmla="*/ 0 w 7460343"/>
              <a:gd name="connsiteY4" fmla="*/ 4252685 h 5689600"/>
              <a:gd name="connsiteX5" fmla="*/ 391886 w 7460343"/>
              <a:gd name="connsiteY5" fmla="*/ 5631542 h 5689600"/>
              <a:gd name="connsiteX6" fmla="*/ 2438400 w 7460343"/>
              <a:gd name="connsiteY6" fmla="*/ 5689600 h 5689600"/>
              <a:gd name="connsiteX7" fmla="*/ 6328229 w 7460343"/>
              <a:gd name="connsiteY7" fmla="*/ 5080000 h 5689600"/>
              <a:gd name="connsiteX8" fmla="*/ 6429829 w 7460343"/>
              <a:gd name="connsiteY8" fmla="*/ 4180114 h 5689600"/>
              <a:gd name="connsiteX9" fmla="*/ 3222171 w 7460343"/>
              <a:gd name="connsiteY9" fmla="*/ 3730171 h 5689600"/>
              <a:gd name="connsiteX10" fmla="*/ 3018971 w 7460343"/>
              <a:gd name="connsiteY10" fmla="*/ 2394857 h 5689600"/>
              <a:gd name="connsiteX11" fmla="*/ 4049486 w 7460343"/>
              <a:gd name="connsiteY11" fmla="*/ 1785257 h 5689600"/>
              <a:gd name="connsiteX12" fmla="*/ 5602514 w 7460343"/>
              <a:gd name="connsiteY12" fmla="*/ 1320800 h 5689600"/>
              <a:gd name="connsiteX13" fmla="*/ 7460343 w 7460343"/>
              <a:gd name="connsiteY13" fmla="*/ 0 h 5689600"/>
              <a:gd name="connsiteX14" fmla="*/ 7460343 w 7460343"/>
              <a:gd name="connsiteY14" fmla="*/ 0 h 5689600"/>
              <a:gd name="connsiteX15" fmla="*/ 7460343 w 7460343"/>
              <a:gd name="connsiteY15" fmla="*/ 0 h 568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460343" h="5689600">
                <a:moveTo>
                  <a:pt x="885371" y="870857"/>
                </a:moveTo>
                <a:lnTo>
                  <a:pt x="899886" y="1335314"/>
                </a:lnTo>
                <a:lnTo>
                  <a:pt x="653143" y="2046514"/>
                </a:lnTo>
                <a:lnTo>
                  <a:pt x="217714" y="2714171"/>
                </a:lnTo>
                <a:lnTo>
                  <a:pt x="0" y="4252685"/>
                </a:lnTo>
                <a:lnTo>
                  <a:pt x="391886" y="5631542"/>
                </a:lnTo>
                <a:lnTo>
                  <a:pt x="2438400" y="5689600"/>
                </a:lnTo>
                <a:lnTo>
                  <a:pt x="6328229" y="5080000"/>
                </a:lnTo>
                <a:lnTo>
                  <a:pt x="6429829" y="4180114"/>
                </a:lnTo>
                <a:lnTo>
                  <a:pt x="3222171" y="3730171"/>
                </a:lnTo>
                <a:lnTo>
                  <a:pt x="3018971" y="2394857"/>
                </a:lnTo>
                <a:lnTo>
                  <a:pt x="4049486" y="1785257"/>
                </a:lnTo>
                <a:lnTo>
                  <a:pt x="5602514" y="1320800"/>
                </a:lnTo>
                <a:lnTo>
                  <a:pt x="7460343" y="0"/>
                </a:lnTo>
                <a:lnTo>
                  <a:pt x="7460343" y="0"/>
                </a:lnTo>
                <a:lnTo>
                  <a:pt x="7460343" y="0"/>
                </a:lnTo>
              </a:path>
            </a:pathLst>
          </a:custGeom>
          <a:noFill/>
          <a:ln w="381000">
            <a:solidFill>
              <a:srgbClr val="BD7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41" name="직선 화살표 연결선 240"/>
          <p:cNvCxnSpPr/>
          <p:nvPr/>
        </p:nvCxnSpPr>
        <p:spPr>
          <a:xfrm flipV="1">
            <a:off x="2989939" y="4066921"/>
            <a:ext cx="754836" cy="75185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/>
          <p:cNvCxnSpPr/>
          <p:nvPr/>
        </p:nvCxnSpPr>
        <p:spPr>
          <a:xfrm flipH="1" flipV="1">
            <a:off x="7877055" y="2872995"/>
            <a:ext cx="1122676" cy="102677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/>
          <p:cNvCxnSpPr/>
          <p:nvPr/>
        </p:nvCxnSpPr>
        <p:spPr>
          <a:xfrm flipH="1" flipV="1">
            <a:off x="5142919" y="283649"/>
            <a:ext cx="1122676" cy="102677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타원 218"/>
          <p:cNvSpPr/>
          <p:nvPr/>
        </p:nvSpPr>
        <p:spPr>
          <a:xfrm>
            <a:off x="9810261" y="2176466"/>
            <a:ext cx="204372" cy="2043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텍스트 상자 2"/>
          <p:cNvSpPr txBox="1"/>
          <p:nvPr/>
        </p:nvSpPr>
        <p:spPr>
          <a:xfrm>
            <a:off x="10192774" y="2078445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NPC</a:t>
            </a:r>
            <a:endParaRPr kumimoji="1" lang="ko-KR" altLang="en-US" dirty="0"/>
          </a:p>
        </p:txBody>
      </p:sp>
      <p:sp>
        <p:nvSpPr>
          <p:cNvPr id="221" name="타원 220"/>
          <p:cNvSpPr/>
          <p:nvPr/>
        </p:nvSpPr>
        <p:spPr>
          <a:xfrm>
            <a:off x="9810261" y="2674877"/>
            <a:ext cx="204372" cy="20437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2" name="텍스트 상자 221"/>
          <p:cNvSpPr txBox="1"/>
          <p:nvPr/>
        </p:nvSpPr>
        <p:spPr>
          <a:xfrm>
            <a:off x="10192774" y="2567739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캐릭터 생성지점</a:t>
            </a:r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0" y="-16933"/>
            <a:ext cx="9593705" cy="6874933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419726" y="1100851"/>
            <a:ext cx="204372" cy="2043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7" name="타원 216"/>
          <p:cNvSpPr/>
          <p:nvPr/>
        </p:nvSpPr>
        <p:spPr>
          <a:xfrm>
            <a:off x="2858938" y="5623582"/>
            <a:ext cx="204372" cy="2043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0" name="타원 219"/>
          <p:cNvSpPr/>
          <p:nvPr/>
        </p:nvSpPr>
        <p:spPr>
          <a:xfrm>
            <a:off x="1240209" y="1100851"/>
            <a:ext cx="204372" cy="20437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9" name="타원 238"/>
          <p:cNvSpPr/>
          <p:nvPr/>
        </p:nvSpPr>
        <p:spPr>
          <a:xfrm>
            <a:off x="1715514" y="1232791"/>
            <a:ext cx="204372" cy="20437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0" name="타원 239"/>
          <p:cNvSpPr/>
          <p:nvPr/>
        </p:nvSpPr>
        <p:spPr>
          <a:xfrm>
            <a:off x="3228670" y="5705092"/>
            <a:ext cx="204372" cy="20437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3" name="타원 242"/>
          <p:cNvSpPr/>
          <p:nvPr/>
        </p:nvSpPr>
        <p:spPr>
          <a:xfrm>
            <a:off x="9810261" y="3172961"/>
            <a:ext cx="204372" cy="20437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5" name="텍스트 상자 244"/>
          <p:cNvSpPr txBox="1"/>
          <p:nvPr/>
        </p:nvSpPr>
        <p:spPr>
          <a:xfrm>
            <a:off x="10192774" y="30596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부활지점</a:t>
            </a:r>
            <a:endParaRPr kumimoji="1"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9757374" y="3570235"/>
            <a:ext cx="338997" cy="337623"/>
            <a:chOff x="4190240" y="2472727"/>
            <a:chExt cx="497298" cy="495282"/>
          </a:xfrm>
        </p:grpSpPr>
        <p:sp>
          <p:nvSpPr>
            <p:cNvPr id="15" name="달 14"/>
            <p:cNvSpPr/>
            <p:nvPr/>
          </p:nvSpPr>
          <p:spPr>
            <a:xfrm rot="16200000">
              <a:off x="4314564" y="2595036"/>
              <a:ext cx="248649" cy="497298"/>
            </a:xfrm>
            <a:prstGeom prst="moon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번개[L] 15"/>
            <p:cNvSpPr/>
            <p:nvPr/>
          </p:nvSpPr>
          <p:spPr>
            <a:xfrm>
              <a:off x="4228107" y="2472727"/>
              <a:ext cx="340679" cy="340679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16" name="텍스트 상자 215"/>
          <p:cNvSpPr txBox="1"/>
          <p:nvPr/>
        </p:nvSpPr>
        <p:spPr>
          <a:xfrm>
            <a:off x="10192774" y="350168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트리거</a:t>
            </a:r>
            <a:endParaRPr kumimoji="1" lang="ko-KR" altLang="en-US" dirty="0"/>
          </a:p>
        </p:txBody>
      </p:sp>
      <p:sp>
        <p:nvSpPr>
          <p:cNvPr id="228" name="타원 227"/>
          <p:cNvSpPr/>
          <p:nvPr/>
        </p:nvSpPr>
        <p:spPr>
          <a:xfrm>
            <a:off x="4167120" y="4347101"/>
            <a:ext cx="204372" cy="2043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9" name="타원 228"/>
          <p:cNvSpPr/>
          <p:nvPr/>
        </p:nvSpPr>
        <p:spPr>
          <a:xfrm>
            <a:off x="6940670" y="5725768"/>
            <a:ext cx="204372" cy="2043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231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593705" y="0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지역명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593705" y="389744"/>
            <a:ext cx="2598295" cy="3897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이그나이의 숲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593705" y="779488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크기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593705" y="1169232"/>
            <a:ext cx="2598295" cy="3897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500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x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500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593705" y="1558976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정보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593705" y="1948720"/>
            <a:ext cx="2598295" cy="49092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593705" cy="6858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884420" y="502170"/>
            <a:ext cx="1393545" cy="1334124"/>
          </a:xfrm>
          <a:custGeom>
            <a:avLst/>
            <a:gdLst>
              <a:gd name="connsiteX0" fmla="*/ 254833 w 1393545"/>
              <a:gd name="connsiteY0" fmla="*/ 134911 h 1334124"/>
              <a:gd name="connsiteX1" fmla="*/ 194872 w 1393545"/>
              <a:gd name="connsiteY1" fmla="*/ 179882 h 1334124"/>
              <a:gd name="connsiteX2" fmla="*/ 119921 w 1393545"/>
              <a:gd name="connsiteY2" fmla="*/ 254832 h 1334124"/>
              <a:gd name="connsiteX3" fmla="*/ 59961 w 1393545"/>
              <a:gd name="connsiteY3" fmla="*/ 374754 h 1334124"/>
              <a:gd name="connsiteX4" fmla="*/ 44971 w 1393545"/>
              <a:gd name="connsiteY4" fmla="*/ 464695 h 1334124"/>
              <a:gd name="connsiteX5" fmla="*/ 14990 w 1393545"/>
              <a:gd name="connsiteY5" fmla="*/ 584616 h 1334124"/>
              <a:gd name="connsiteX6" fmla="*/ 0 w 1393545"/>
              <a:gd name="connsiteY6" fmla="*/ 659567 h 1334124"/>
              <a:gd name="connsiteX7" fmla="*/ 14990 w 1393545"/>
              <a:gd name="connsiteY7" fmla="*/ 1094282 h 1334124"/>
              <a:gd name="connsiteX8" fmla="*/ 44971 w 1393545"/>
              <a:gd name="connsiteY8" fmla="*/ 1124262 h 1334124"/>
              <a:gd name="connsiteX9" fmla="*/ 134912 w 1393545"/>
              <a:gd name="connsiteY9" fmla="*/ 1244183 h 1334124"/>
              <a:gd name="connsiteX10" fmla="*/ 224853 w 1393545"/>
              <a:gd name="connsiteY10" fmla="*/ 1304144 h 1334124"/>
              <a:gd name="connsiteX11" fmla="*/ 314794 w 1393545"/>
              <a:gd name="connsiteY11" fmla="*/ 1334124 h 1334124"/>
              <a:gd name="connsiteX12" fmla="*/ 659567 w 1393545"/>
              <a:gd name="connsiteY12" fmla="*/ 1319134 h 1334124"/>
              <a:gd name="connsiteX13" fmla="*/ 689548 w 1393545"/>
              <a:gd name="connsiteY13" fmla="*/ 1289154 h 1334124"/>
              <a:gd name="connsiteX14" fmla="*/ 779489 w 1393545"/>
              <a:gd name="connsiteY14" fmla="*/ 1229193 h 1334124"/>
              <a:gd name="connsiteX15" fmla="*/ 869430 w 1393545"/>
              <a:gd name="connsiteY15" fmla="*/ 1169232 h 1334124"/>
              <a:gd name="connsiteX16" fmla="*/ 959371 w 1393545"/>
              <a:gd name="connsiteY16" fmla="*/ 1109272 h 1334124"/>
              <a:gd name="connsiteX17" fmla="*/ 1049312 w 1393545"/>
              <a:gd name="connsiteY17" fmla="*/ 1079291 h 1334124"/>
              <a:gd name="connsiteX18" fmla="*/ 1169233 w 1393545"/>
              <a:gd name="connsiteY18" fmla="*/ 1049311 h 1334124"/>
              <a:gd name="connsiteX19" fmla="*/ 1229194 w 1393545"/>
              <a:gd name="connsiteY19" fmla="*/ 1034321 h 1334124"/>
              <a:gd name="connsiteX20" fmla="*/ 1274164 w 1393545"/>
              <a:gd name="connsiteY20" fmla="*/ 1019331 h 1334124"/>
              <a:gd name="connsiteX21" fmla="*/ 1289154 w 1393545"/>
              <a:gd name="connsiteY21" fmla="*/ 974360 h 1334124"/>
              <a:gd name="connsiteX22" fmla="*/ 1319135 w 1393545"/>
              <a:gd name="connsiteY22" fmla="*/ 944380 h 1334124"/>
              <a:gd name="connsiteX23" fmla="*/ 1334125 w 1393545"/>
              <a:gd name="connsiteY23" fmla="*/ 884419 h 1334124"/>
              <a:gd name="connsiteX24" fmla="*/ 1364105 w 1393545"/>
              <a:gd name="connsiteY24" fmla="*/ 839449 h 1334124"/>
              <a:gd name="connsiteX25" fmla="*/ 1364105 w 1393545"/>
              <a:gd name="connsiteY25" fmla="*/ 554636 h 1334124"/>
              <a:gd name="connsiteX26" fmla="*/ 1304144 w 1393545"/>
              <a:gd name="connsiteY26" fmla="*/ 494675 h 1334124"/>
              <a:gd name="connsiteX27" fmla="*/ 1214203 w 1393545"/>
              <a:gd name="connsiteY27" fmla="*/ 449704 h 1334124"/>
              <a:gd name="connsiteX28" fmla="*/ 1169233 w 1393545"/>
              <a:gd name="connsiteY28" fmla="*/ 419724 h 1334124"/>
              <a:gd name="connsiteX29" fmla="*/ 1004341 w 1393545"/>
              <a:gd name="connsiteY29" fmla="*/ 374754 h 1334124"/>
              <a:gd name="connsiteX30" fmla="*/ 974361 w 1393545"/>
              <a:gd name="connsiteY30" fmla="*/ 194872 h 1334124"/>
              <a:gd name="connsiteX31" fmla="*/ 959371 w 1393545"/>
              <a:gd name="connsiteY31" fmla="*/ 149901 h 1334124"/>
              <a:gd name="connsiteX32" fmla="*/ 929390 w 1393545"/>
              <a:gd name="connsiteY32" fmla="*/ 104931 h 1334124"/>
              <a:gd name="connsiteX33" fmla="*/ 899410 w 1393545"/>
              <a:gd name="connsiteY33" fmla="*/ 74950 h 1334124"/>
              <a:gd name="connsiteX34" fmla="*/ 869430 w 1393545"/>
              <a:gd name="connsiteY34" fmla="*/ 29980 h 1334124"/>
              <a:gd name="connsiteX35" fmla="*/ 779489 w 1393545"/>
              <a:gd name="connsiteY35" fmla="*/ 0 h 1334124"/>
              <a:gd name="connsiteX36" fmla="*/ 524656 w 1393545"/>
              <a:gd name="connsiteY36" fmla="*/ 44970 h 1334124"/>
              <a:gd name="connsiteX37" fmla="*/ 479685 w 1393545"/>
              <a:gd name="connsiteY37" fmla="*/ 59960 h 1334124"/>
              <a:gd name="connsiteX38" fmla="*/ 434715 w 1393545"/>
              <a:gd name="connsiteY38" fmla="*/ 74950 h 1334124"/>
              <a:gd name="connsiteX39" fmla="*/ 344774 w 1393545"/>
              <a:gd name="connsiteY39" fmla="*/ 119921 h 1334124"/>
              <a:gd name="connsiteX40" fmla="*/ 299803 w 1393545"/>
              <a:gd name="connsiteY40" fmla="*/ 149901 h 1334124"/>
              <a:gd name="connsiteX41" fmla="*/ 254833 w 1393545"/>
              <a:gd name="connsiteY41" fmla="*/ 134911 h 1334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393545" h="1334124">
                <a:moveTo>
                  <a:pt x="254833" y="134911"/>
                </a:moveTo>
                <a:cubicBezTo>
                  <a:pt x="237345" y="139908"/>
                  <a:pt x="212538" y="162216"/>
                  <a:pt x="194872" y="179882"/>
                </a:cubicBezTo>
                <a:cubicBezTo>
                  <a:pt x="94941" y="279813"/>
                  <a:pt x="239841" y="174887"/>
                  <a:pt x="119921" y="254832"/>
                </a:cubicBezTo>
                <a:cubicBezTo>
                  <a:pt x="85472" y="358181"/>
                  <a:pt x="112287" y="322427"/>
                  <a:pt x="59961" y="374754"/>
                </a:cubicBezTo>
                <a:cubicBezTo>
                  <a:pt x="54964" y="404734"/>
                  <a:pt x="51339" y="434976"/>
                  <a:pt x="44971" y="464695"/>
                </a:cubicBezTo>
                <a:cubicBezTo>
                  <a:pt x="36337" y="504984"/>
                  <a:pt x="23071" y="544212"/>
                  <a:pt x="14990" y="584616"/>
                </a:cubicBezTo>
                <a:lnTo>
                  <a:pt x="0" y="659567"/>
                </a:lnTo>
                <a:cubicBezTo>
                  <a:pt x="4997" y="804472"/>
                  <a:pt x="1024" y="949965"/>
                  <a:pt x="14990" y="1094282"/>
                </a:cubicBezTo>
                <a:cubicBezTo>
                  <a:pt x="16351" y="1108349"/>
                  <a:pt x="36491" y="1112956"/>
                  <a:pt x="44971" y="1124262"/>
                </a:cubicBezTo>
                <a:cubicBezTo>
                  <a:pt x="71554" y="1159706"/>
                  <a:pt x="95619" y="1214713"/>
                  <a:pt x="134912" y="1244183"/>
                </a:cubicBezTo>
                <a:cubicBezTo>
                  <a:pt x="163738" y="1265802"/>
                  <a:pt x="190670" y="1292750"/>
                  <a:pt x="224853" y="1304144"/>
                </a:cubicBezTo>
                <a:lnTo>
                  <a:pt x="314794" y="1334124"/>
                </a:lnTo>
                <a:cubicBezTo>
                  <a:pt x="429718" y="1329127"/>
                  <a:pt x="545353" y="1332839"/>
                  <a:pt x="659567" y="1319134"/>
                </a:cubicBezTo>
                <a:cubicBezTo>
                  <a:pt x="673599" y="1317450"/>
                  <a:pt x="678242" y="1297634"/>
                  <a:pt x="689548" y="1289154"/>
                </a:cubicBezTo>
                <a:cubicBezTo>
                  <a:pt x="718374" y="1267535"/>
                  <a:pt x="754011" y="1254672"/>
                  <a:pt x="779489" y="1229193"/>
                </a:cubicBezTo>
                <a:cubicBezTo>
                  <a:pt x="835632" y="1173049"/>
                  <a:pt x="804348" y="1190926"/>
                  <a:pt x="869430" y="1169232"/>
                </a:cubicBezTo>
                <a:cubicBezTo>
                  <a:pt x="899410" y="1149245"/>
                  <a:pt x="925188" y="1120666"/>
                  <a:pt x="959371" y="1109272"/>
                </a:cubicBezTo>
                <a:cubicBezTo>
                  <a:pt x="989351" y="1099278"/>
                  <a:pt x="1018653" y="1086956"/>
                  <a:pt x="1049312" y="1079291"/>
                </a:cubicBezTo>
                <a:lnTo>
                  <a:pt x="1169233" y="1049311"/>
                </a:lnTo>
                <a:cubicBezTo>
                  <a:pt x="1189220" y="1044314"/>
                  <a:pt x="1209649" y="1040836"/>
                  <a:pt x="1229194" y="1034321"/>
                </a:cubicBezTo>
                <a:lnTo>
                  <a:pt x="1274164" y="1019331"/>
                </a:lnTo>
                <a:cubicBezTo>
                  <a:pt x="1279161" y="1004341"/>
                  <a:pt x="1281024" y="987909"/>
                  <a:pt x="1289154" y="974360"/>
                </a:cubicBezTo>
                <a:cubicBezTo>
                  <a:pt x="1296425" y="962241"/>
                  <a:pt x="1312814" y="957021"/>
                  <a:pt x="1319135" y="944380"/>
                </a:cubicBezTo>
                <a:cubicBezTo>
                  <a:pt x="1328349" y="925953"/>
                  <a:pt x="1326009" y="903355"/>
                  <a:pt x="1334125" y="884419"/>
                </a:cubicBezTo>
                <a:cubicBezTo>
                  <a:pt x="1341222" y="867860"/>
                  <a:pt x="1354112" y="854439"/>
                  <a:pt x="1364105" y="839449"/>
                </a:cubicBezTo>
                <a:cubicBezTo>
                  <a:pt x="1399023" y="734693"/>
                  <a:pt x="1407468" y="728086"/>
                  <a:pt x="1364105" y="554636"/>
                </a:cubicBezTo>
                <a:cubicBezTo>
                  <a:pt x="1357249" y="527214"/>
                  <a:pt x="1327663" y="510354"/>
                  <a:pt x="1304144" y="494675"/>
                </a:cubicBezTo>
                <a:cubicBezTo>
                  <a:pt x="1175268" y="408758"/>
                  <a:pt x="1338326" y="511766"/>
                  <a:pt x="1214203" y="449704"/>
                </a:cubicBezTo>
                <a:cubicBezTo>
                  <a:pt x="1198089" y="441647"/>
                  <a:pt x="1185696" y="427041"/>
                  <a:pt x="1169233" y="419724"/>
                </a:cubicBezTo>
                <a:cubicBezTo>
                  <a:pt x="1106990" y="392061"/>
                  <a:pt x="1068462" y="387578"/>
                  <a:pt x="1004341" y="374754"/>
                </a:cubicBezTo>
                <a:cubicBezTo>
                  <a:pt x="992175" y="277424"/>
                  <a:pt x="996371" y="271906"/>
                  <a:pt x="974361" y="194872"/>
                </a:cubicBezTo>
                <a:cubicBezTo>
                  <a:pt x="970020" y="179679"/>
                  <a:pt x="966438" y="164034"/>
                  <a:pt x="959371" y="149901"/>
                </a:cubicBezTo>
                <a:cubicBezTo>
                  <a:pt x="951314" y="133787"/>
                  <a:pt x="940644" y="118999"/>
                  <a:pt x="929390" y="104931"/>
                </a:cubicBezTo>
                <a:cubicBezTo>
                  <a:pt x="920561" y="93895"/>
                  <a:pt x="908239" y="85986"/>
                  <a:pt x="899410" y="74950"/>
                </a:cubicBezTo>
                <a:cubicBezTo>
                  <a:pt x="888156" y="60882"/>
                  <a:pt x="884707" y="39528"/>
                  <a:pt x="869430" y="29980"/>
                </a:cubicBezTo>
                <a:cubicBezTo>
                  <a:pt x="842631" y="13231"/>
                  <a:pt x="779489" y="0"/>
                  <a:pt x="779489" y="0"/>
                </a:cubicBezTo>
                <a:cubicBezTo>
                  <a:pt x="583124" y="17851"/>
                  <a:pt x="666956" y="-2463"/>
                  <a:pt x="524656" y="44970"/>
                </a:cubicBezTo>
                <a:lnTo>
                  <a:pt x="479685" y="59960"/>
                </a:lnTo>
                <a:lnTo>
                  <a:pt x="434715" y="74950"/>
                </a:lnTo>
                <a:cubicBezTo>
                  <a:pt x="305842" y="160866"/>
                  <a:pt x="468890" y="57863"/>
                  <a:pt x="344774" y="119921"/>
                </a:cubicBezTo>
                <a:cubicBezTo>
                  <a:pt x="328660" y="127978"/>
                  <a:pt x="315252" y="140632"/>
                  <a:pt x="299803" y="149901"/>
                </a:cubicBezTo>
                <a:cubicBezTo>
                  <a:pt x="290222" y="155649"/>
                  <a:pt x="272321" y="129914"/>
                  <a:pt x="254833" y="13491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 rot="2700000">
            <a:off x="6520720" y="167383"/>
            <a:ext cx="1299148" cy="3897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 rot="2700000">
            <a:off x="8086900" y="1851480"/>
            <a:ext cx="1539946" cy="3897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2082022" y="5391596"/>
            <a:ext cx="391885" cy="690274"/>
            <a:chOff x="3033897" y="269095"/>
            <a:chExt cx="391885" cy="690274"/>
          </a:xfrm>
        </p:grpSpPr>
        <p:sp>
          <p:nvSpPr>
            <p:cNvPr id="29" name="직사각형 28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삼각형 29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삼각형 30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6" name="정육면체 35"/>
          <p:cNvSpPr/>
          <p:nvPr/>
        </p:nvSpPr>
        <p:spPr>
          <a:xfrm>
            <a:off x="1286432" y="1066368"/>
            <a:ext cx="377476" cy="297735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2267797" y="4810859"/>
            <a:ext cx="391885" cy="690274"/>
            <a:chOff x="3033897" y="269095"/>
            <a:chExt cx="391885" cy="690274"/>
          </a:xfrm>
        </p:grpSpPr>
        <p:sp>
          <p:nvSpPr>
            <p:cNvPr id="42" name="직사각형 4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3" name="삼각형 4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4" name="삼각형 4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1624098" y="4981037"/>
            <a:ext cx="391885" cy="690274"/>
            <a:chOff x="3033897" y="269095"/>
            <a:chExt cx="391885" cy="690274"/>
          </a:xfrm>
        </p:grpSpPr>
        <p:sp>
          <p:nvSpPr>
            <p:cNvPr id="46" name="직사각형 4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7" name="삼각형 4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삼각형 4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1708433" y="4306134"/>
            <a:ext cx="391885" cy="690274"/>
            <a:chOff x="3033897" y="269095"/>
            <a:chExt cx="391885" cy="690274"/>
          </a:xfrm>
        </p:grpSpPr>
        <p:sp>
          <p:nvSpPr>
            <p:cNvPr id="50" name="직사각형 4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1" name="삼각형 5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2" name="삼각형 5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442432" y="5897765"/>
            <a:ext cx="391885" cy="690274"/>
            <a:chOff x="3033897" y="269095"/>
            <a:chExt cx="391885" cy="690274"/>
          </a:xfrm>
        </p:grpSpPr>
        <p:sp>
          <p:nvSpPr>
            <p:cNvPr id="54" name="직사각형 5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5" name="삼각형 5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6" name="삼각형 5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19335" y="5428959"/>
            <a:ext cx="391885" cy="690274"/>
            <a:chOff x="3033897" y="269095"/>
            <a:chExt cx="391885" cy="690274"/>
          </a:xfrm>
        </p:grpSpPr>
        <p:sp>
          <p:nvSpPr>
            <p:cNvPr id="58" name="직사각형 5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9" name="삼각형 5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0" name="삼각형 5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341659" y="4566661"/>
            <a:ext cx="391885" cy="690274"/>
            <a:chOff x="3033897" y="269095"/>
            <a:chExt cx="391885" cy="690274"/>
          </a:xfrm>
        </p:grpSpPr>
        <p:sp>
          <p:nvSpPr>
            <p:cNvPr id="62" name="직사각형 6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3" name="삼각형 6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4" name="삼각형 6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55134" y="3695255"/>
            <a:ext cx="391885" cy="690274"/>
            <a:chOff x="3033897" y="269095"/>
            <a:chExt cx="391885" cy="690274"/>
          </a:xfrm>
        </p:grpSpPr>
        <p:sp>
          <p:nvSpPr>
            <p:cNvPr id="66" name="직사각형 6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7" name="삼각형 6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삼각형 6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513367" y="3017470"/>
            <a:ext cx="391885" cy="690274"/>
            <a:chOff x="3033897" y="269095"/>
            <a:chExt cx="391885" cy="690274"/>
          </a:xfrm>
        </p:grpSpPr>
        <p:sp>
          <p:nvSpPr>
            <p:cNvPr id="70" name="직사각형 6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1" name="삼각형 7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2" name="삼각형 7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70512" y="2308064"/>
            <a:ext cx="391885" cy="690274"/>
            <a:chOff x="3033897" y="269095"/>
            <a:chExt cx="391885" cy="690274"/>
          </a:xfrm>
        </p:grpSpPr>
        <p:sp>
          <p:nvSpPr>
            <p:cNvPr id="74" name="직사각형 7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5" name="삼각형 7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6" name="삼각형 7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848324" y="2023939"/>
            <a:ext cx="391885" cy="690274"/>
            <a:chOff x="3033897" y="269095"/>
            <a:chExt cx="391885" cy="690274"/>
          </a:xfrm>
        </p:grpSpPr>
        <p:sp>
          <p:nvSpPr>
            <p:cNvPr id="78" name="직사각형 7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9" name="삼각형 7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0" name="삼각형 7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133804" y="1198313"/>
            <a:ext cx="391885" cy="690274"/>
            <a:chOff x="3033897" y="269095"/>
            <a:chExt cx="391885" cy="690274"/>
          </a:xfrm>
        </p:grpSpPr>
        <p:sp>
          <p:nvSpPr>
            <p:cNvPr id="82" name="직사각형 8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3" name="삼각형 8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4" name="삼각형 8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269301" y="116908"/>
            <a:ext cx="391885" cy="690274"/>
            <a:chOff x="3033897" y="269095"/>
            <a:chExt cx="391885" cy="690274"/>
          </a:xfrm>
        </p:grpSpPr>
        <p:sp>
          <p:nvSpPr>
            <p:cNvPr id="86" name="직사각형 8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7" name="삼각형 8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8" name="삼각형 8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2440753" y="134616"/>
            <a:ext cx="391885" cy="690274"/>
            <a:chOff x="3033897" y="269095"/>
            <a:chExt cx="391885" cy="690274"/>
          </a:xfrm>
        </p:grpSpPr>
        <p:sp>
          <p:nvSpPr>
            <p:cNvPr id="90" name="직사각형 8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1" name="삼각형 9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2" name="삼각형 9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3481376" y="155994"/>
            <a:ext cx="391885" cy="690274"/>
            <a:chOff x="3033897" y="269095"/>
            <a:chExt cx="391885" cy="690274"/>
          </a:xfrm>
        </p:grpSpPr>
        <p:sp>
          <p:nvSpPr>
            <p:cNvPr id="94" name="직사각형 9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5" name="삼각형 9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6" name="삼각형 9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2989939" y="1297223"/>
            <a:ext cx="391885" cy="690274"/>
            <a:chOff x="3033897" y="269095"/>
            <a:chExt cx="391885" cy="690274"/>
          </a:xfrm>
        </p:grpSpPr>
        <p:sp>
          <p:nvSpPr>
            <p:cNvPr id="98" name="직사각형 9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9" name="삼각형 9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0" name="삼각형 9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2497679" y="2402516"/>
            <a:ext cx="391885" cy="690274"/>
            <a:chOff x="3033897" y="269095"/>
            <a:chExt cx="391885" cy="690274"/>
          </a:xfrm>
        </p:grpSpPr>
        <p:sp>
          <p:nvSpPr>
            <p:cNvPr id="102" name="직사각형 10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3" name="삼각형 10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4" name="삼각형 10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5" name="그룹 104"/>
          <p:cNvGrpSpPr/>
          <p:nvPr/>
        </p:nvGrpSpPr>
        <p:grpSpPr>
          <a:xfrm>
            <a:off x="2125873" y="3284858"/>
            <a:ext cx="391885" cy="690274"/>
            <a:chOff x="3033897" y="269095"/>
            <a:chExt cx="391885" cy="690274"/>
          </a:xfrm>
        </p:grpSpPr>
        <p:sp>
          <p:nvSpPr>
            <p:cNvPr id="106" name="직사각형 10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7" name="삼각형 10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8" name="삼각형 10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2832636" y="3468811"/>
            <a:ext cx="391885" cy="690274"/>
            <a:chOff x="3033897" y="269095"/>
            <a:chExt cx="391885" cy="690274"/>
          </a:xfrm>
        </p:grpSpPr>
        <p:sp>
          <p:nvSpPr>
            <p:cNvPr id="110" name="직사각형 10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1" name="삼각형 11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2" name="삼각형 11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3185881" y="4566970"/>
            <a:ext cx="391885" cy="690274"/>
            <a:chOff x="3033897" y="269095"/>
            <a:chExt cx="391885" cy="690274"/>
          </a:xfrm>
        </p:grpSpPr>
        <p:sp>
          <p:nvSpPr>
            <p:cNvPr id="114" name="직사각형 11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5" name="삼각형 11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6" name="삼각형 11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3979607" y="4985427"/>
            <a:ext cx="391885" cy="690274"/>
            <a:chOff x="3033897" y="269095"/>
            <a:chExt cx="391885" cy="690274"/>
          </a:xfrm>
        </p:grpSpPr>
        <p:sp>
          <p:nvSpPr>
            <p:cNvPr id="118" name="직사각형 11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9" name="삼각형 11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0" name="삼각형 11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5180652" y="5003217"/>
            <a:ext cx="391885" cy="690274"/>
            <a:chOff x="3033897" y="269095"/>
            <a:chExt cx="391885" cy="690274"/>
          </a:xfrm>
        </p:grpSpPr>
        <p:sp>
          <p:nvSpPr>
            <p:cNvPr id="122" name="직사각형 12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3" name="삼각형 12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4" name="삼각형 12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5" name="그룹 124"/>
          <p:cNvGrpSpPr/>
          <p:nvPr/>
        </p:nvGrpSpPr>
        <p:grpSpPr>
          <a:xfrm>
            <a:off x="5710138" y="4911798"/>
            <a:ext cx="391885" cy="690274"/>
            <a:chOff x="3033897" y="269095"/>
            <a:chExt cx="391885" cy="690274"/>
          </a:xfrm>
        </p:grpSpPr>
        <p:sp>
          <p:nvSpPr>
            <p:cNvPr id="126" name="직사각형 12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7" name="삼각형 12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8" name="삼각형 12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9" name="그룹 128"/>
          <p:cNvGrpSpPr/>
          <p:nvPr/>
        </p:nvGrpSpPr>
        <p:grpSpPr>
          <a:xfrm>
            <a:off x="4830164" y="3339984"/>
            <a:ext cx="391885" cy="690274"/>
            <a:chOff x="3033897" y="269095"/>
            <a:chExt cx="391885" cy="690274"/>
          </a:xfrm>
        </p:grpSpPr>
        <p:sp>
          <p:nvSpPr>
            <p:cNvPr id="130" name="직사각형 12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1" name="삼각형 13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2" name="삼각형 13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33" name="그룹 132"/>
          <p:cNvGrpSpPr/>
          <p:nvPr/>
        </p:nvGrpSpPr>
        <p:grpSpPr>
          <a:xfrm>
            <a:off x="5710138" y="2662716"/>
            <a:ext cx="391885" cy="690274"/>
            <a:chOff x="3033897" y="269095"/>
            <a:chExt cx="391885" cy="690274"/>
          </a:xfrm>
        </p:grpSpPr>
        <p:sp>
          <p:nvSpPr>
            <p:cNvPr id="134" name="직사각형 13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5" name="삼각형 13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6" name="삼각형 13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37" name="그룹 136"/>
          <p:cNvGrpSpPr/>
          <p:nvPr/>
        </p:nvGrpSpPr>
        <p:grpSpPr>
          <a:xfrm>
            <a:off x="5962369" y="3593526"/>
            <a:ext cx="391885" cy="690274"/>
            <a:chOff x="3033897" y="269095"/>
            <a:chExt cx="391885" cy="690274"/>
          </a:xfrm>
        </p:grpSpPr>
        <p:sp>
          <p:nvSpPr>
            <p:cNvPr id="138" name="직사각형 13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9" name="삼각형 13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0" name="삼각형 13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1" name="그룹 140"/>
          <p:cNvGrpSpPr/>
          <p:nvPr/>
        </p:nvGrpSpPr>
        <p:grpSpPr>
          <a:xfrm>
            <a:off x="6974351" y="2576817"/>
            <a:ext cx="391885" cy="690274"/>
            <a:chOff x="3033897" y="269095"/>
            <a:chExt cx="391885" cy="690274"/>
          </a:xfrm>
        </p:grpSpPr>
        <p:sp>
          <p:nvSpPr>
            <p:cNvPr id="142" name="직사각형 14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3" name="삼각형 14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4" name="삼각형 14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5" name="그룹 144"/>
          <p:cNvGrpSpPr/>
          <p:nvPr/>
        </p:nvGrpSpPr>
        <p:grpSpPr>
          <a:xfrm>
            <a:off x="7042856" y="3813320"/>
            <a:ext cx="391885" cy="690274"/>
            <a:chOff x="3033897" y="269095"/>
            <a:chExt cx="391885" cy="690274"/>
          </a:xfrm>
        </p:grpSpPr>
        <p:sp>
          <p:nvSpPr>
            <p:cNvPr id="146" name="직사각형 14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7" name="삼각형 14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삼각형 14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9" name="그룹 148"/>
          <p:cNvGrpSpPr/>
          <p:nvPr/>
        </p:nvGrpSpPr>
        <p:grpSpPr>
          <a:xfrm>
            <a:off x="7934420" y="2984713"/>
            <a:ext cx="391885" cy="690274"/>
            <a:chOff x="3033897" y="269095"/>
            <a:chExt cx="391885" cy="690274"/>
          </a:xfrm>
        </p:grpSpPr>
        <p:sp>
          <p:nvSpPr>
            <p:cNvPr id="150" name="직사각형 14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1" name="삼각형 15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2" name="삼각형 15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54" name="그룹 153"/>
          <p:cNvGrpSpPr/>
          <p:nvPr/>
        </p:nvGrpSpPr>
        <p:grpSpPr>
          <a:xfrm>
            <a:off x="3432201" y="1716359"/>
            <a:ext cx="391885" cy="690274"/>
            <a:chOff x="3033897" y="269095"/>
            <a:chExt cx="391885" cy="690274"/>
          </a:xfrm>
        </p:grpSpPr>
        <p:sp>
          <p:nvSpPr>
            <p:cNvPr id="155" name="직사각형 154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6" name="삼각형 155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7" name="삼각형 156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58" name="그룹 157"/>
          <p:cNvGrpSpPr/>
          <p:nvPr/>
        </p:nvGrpSpPr>
        <p:grpSpPr>
          <a:xfrm>
            <a:off x="4731862" y="1294642"/>
            <a:ext cx="391885" cy="690274"/>
            <a:chOff x="3033897" y="269095"/>
            <a:chExt cx="391885" cy="690274"/>
          </a:xfrm>
        </p:grpSpPr>
        <p:sp>
          <p:nvSpPr>
            <p:cNvPr id="159" name="직사각형 158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0" name="삼각형 159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1" name="삼각형 160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3970858" y="684266"/>
            <a:ext cx="391885" cy="690274"/>
            <a:chOff x="3033897" y="269095"/>
            <a:chExt cx="391885" cy="690274"/>
          </a:xfrm>
        </p:grpSpPr>
        <p:sp>
          <p:nvSpPr>
            <p:cNvPr id="163" name="직사각형 162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4" name="삼각형 163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5" name="삼각형 164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66" name="그룹 165"/>
          <p:cNvGrpSpPr/>
          <p:nvPr/>
        </p:nvGrpSpPr>
        <p:grpSpPr>
          <a:xfrm>
            <a:off x="5307688" y="479753"/>
            <a:ext cx="391885" cy="690274"/>
            <a:chOff x="3033897" y="269095"/>
            <a:chExt cx="391885" cy="690274"/>
          </a:xfrm>
        </p:grpSpPr>
        <p:sp>
          <p:nvSpPr>
            <p:cNvPr id="167" name="직사각형 166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8" name="삼각형 167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9" name="삼각형 168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70" name="그룹 169"/>
          <p:cNvGrpSpPr/>
          <p:nvPr/>
        </p:nvGrpSpPr>
        <p:grpSpPr>
          <a:xfrm>
            <a:off x="5415511" y="993767"/>
            <a:ext cx="391885" cy="690274"/>
            <a:chOff x="3033897" y="269095"/>
            <a:chExt cx="391885" cy="690274"/>
          </a:xfrm>
        </p:grpSpPr>
        <p:sp>
          <p:nvSpPr>
            <p:cNvPr id="171" name="직사각형 170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2" name="삼각형 171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3" name="삼각형 172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74" name="그룹 173"/>
          <p:cNvGrpSpPr/>
          <p:nvPr/>
        </p:nvGrpSpPr>
        <p:grpSpPr>
          <a:xfrm>
            <a:off x="6214746" y="651239"/>
            <a:ext cx="391885" cy="690274"/>
            <a:chOff x="3033897" y="269095"/>
            <a:chExt cx="391885" cy="690274"/>
          </a:xfrm>
        </p:grpSpPr>
        <p:sp>
          <p:nvSpPr>
            <p:cNvPr id="175" name="직사각형 174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6" name="삼각형 175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7" name="삼각형 176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78" name="자유형 177"/>
          <p:cNvSpPr/>
          <p:nvPr/>
        </p:nvSpPr>
        <p:spPr>
          <a:xfrm>
            <a:off x="2404533" y="-16933"/>
            <a:ext cx="7230534" cy="5503333"/>
          </a:xfrm>
          <a:custGeom>
            <a:avLst/>
            <a:gdLst>
              <a:gd name="connsiteX0" fmla="*/ 7230534 w 7230534"/>
              <a:gd name="connsiteY0" fmla="*/ 3674533 h 5503333"/>
              <a:gd name="connsiteX1" fmla="*/ 5689600 w 7230534"/>
              <a:gd name="connsiteY1" fmla="*/ 2116666 h 5503333"/>
              <a:gd name="connsiteX2" fmla="*/ 4605867 w 7230534"/>
              <a:gd name="connsiteY2" fmla="*/ 1168400 h 5503333"/>
              <a:gd name="connsiteX3" fmla="*/ 3522134 w 7230534"/>
              <a:gd name="connsiteY3" fmla="*/ 0 h 5503333"/>
              <a:gd name="connsiteX4" fmla="*/ 2235200 w 7230534"/>
              <a:gd name="connsiteY4" fmla="*/ 50800 h 5503333"/>
              <a:gd name="connsiteX5" fmla="*/ 1727200 w 7230534"/>
              <a:gd name="connsiteY5" fmla="*/ 677333 h 5503333"/>
              <a:gd name="connsiteX6" fmla="*/ 1439334 w 7230534"/>
              <a:gd name="connsiteY6" fmla="*/ 982133 h 5503333"/>
              <a:gd name="connsiteX7" fmla="*/ 3014134 w 7230534"/>
              <a:gd name="connsiteY7" fmla="*/ 1811866 h 5503333"/>
              <a:gd name="connsiteX8" fmla="*/ 3674534 w 7230534"/>
              <a:gd name="connsiteY8" fmla="*/ 2709333 h 5503333"/>
              <a:gd name="connsiteX9" fmla="*/ 2827867 w 7230534"/>
              <a:gd name="connsiteY9" fmla="*/ 3386666 h 5503333"/>
              <a:gd name="connsiteX10" fmla="*/ 1371600 w 7230534"/>
              <a:gd name="connsiteY10" fmla="*/ 3793066 h 5503333"/>
              <a:gd name="connsiteX11" fmla="*/ 355600 w 7230534"/>
              <a:gd name="connsiteY11" fmla="*/ 3843866 h 5503333"/>
              <a:gd name="connsiteX12" fmla="*/ 0 w 7230534"/>
              <a:gd name="connsiteY12" fmla="*/ 4216400 h 5503333"/>
              <a:gd name="connsiteX13" fmla="*/ 152400 w 7230534"/>
              <a:gd name="connsiteY13" fmla="*/ 4910666 h 5503333"/>
              <a:gd name="connsiteX14" fmla="*/ 1066800 w 7230534"/>
              <a:gd name="connsiteY14" fmla="*/ 5232400 h 5503333"/>
              <a:gd name="connsiteX15" fmla="*/ 1845734 w 7230534"/>
              <a:gd name="connsiteY15" fmla="*/ 5503333 h 5503333"/>
              <a:gd name="connsiteX16" fmla="*/ 1947334 w 7230534"/>
              <a:gd name="connsiteY16" fmla="*/ 5096933 h 5503333"/>
              <a:gd name="connsiteX17" fmla="*/ 1456267 w 7230534"/>
              <a:gd name="connsiteY17" fmla="*/ 4301066 h 5503333"/>
              <a:gd name="connsiteX18" fmla="*/ 2319867 w 7230534"/>
              <a:gd name="connsiteY18" fmla="*/ 3911600 h 5503333"/>
              <a:gd name="connsiteX19" fmla="*/ 4250267 w 7230534"/>
              <a:gd name="connsiteY19" fmla="*/ 2997200 h 5503333"/>
              <a:gd name="connsiteX20" fmla="*/ 6299200 w 7230534"/>
              <a:gd name="connsiteY20" fmla="*/ 4284133 h 5503333"/>
              <a:gd name="connsiteX21" fmla="*/ 7112000 w 7230534"/>
              <a:gd name="connsiteY21" fmla="*/ 4995333 h 5503333"/>
              <a:gd name="connsiteX22" fmla="*/ 7230534 w 7230534"/>
              <a:gd name="connsiteY22" fmla="*/ 3674533 h 5503333"/>
              <a:gd name="connsiteX0" fmla="*/ 7230534 w 7230534"/>
              <a:gd name="connsiteY0" fmla="*/ 3674533 h 5503333"/>
              <a:gd name="connsiteX1" fmla="*/ 5689600 w 7230534"/>
              <a:gd name="connsiteY1" fmla="*/ 2116666 h 5503333"/>
              <a:gd name="connsiteX2" fmla="*/ 4605867 w 7230534"/>
              <a:gd name="connsiteY2" fmla="*/ 1168400 h 5503333"/>
              <a:gd name="connsiteX3" fmla="*/ 3522134 w 7230534"/>
              <a:gd name="connsiteY3" fmla="*/ 0 h 5503333"/>
              <a:gd name="connsiteX4" fmla="*/ 2235200 w 7230534"/>
              <a:gd name="connsiteY4" fmla="*/ 50800 h 5503333"/>
              <a:gd name="connsiteX5" fmla="*/ 1406358 w 7230534"/>
              <a:gd name="connsiteY5" fmla="*/ 67733 h 5503333"/>
              <a:gd name="connsiteX6" fmla="*/ 1439334 w 7230534"/>
              <a:gd name="connsiteY6" fmla="*/ 982133 h 5503333"/>
              <a:gd name="connsiteX7" fmla="*/ 3014134 w 7230534"/>
              <a:gd name="connsiteY7" fmla="*/ 1811866 h 5503333"/>
              <a:gd name="connsiteX8" fmla="*/ 3674534 w 7230534"/>
              <a:gd name="connsiteY8" fmla="*/ 2709333 h 5503333"/>
              <a:gd name="connsiteX9" fmla="*/ 2827867 w 7230534"/>
              <a:gd name="connsiteY9" fmla="*/ 3386666 h 5503333"/>
              <a:gd name="connsiteX10" fmla="*/ 1371600 w 7230534"/>
              <a:gd name="connsiteY10" fmla="*/ 3793066 h 5503333"/>
              <a:gd name="connsiteX11" fmla="*/ 355600 w 7230534"/>
              <a:gd name="connsiteY11" fmla="*/ 3843866 h 5503333"/>
              <a:gd name="connsiteX12" fmla="*/ 0 w 7230534"/>
              <a:gd name="connsiteY12" fmla="*/ 4216400 h 5503333"/>
              <a:gd name="connsiteX13" fmla="*/ 152400 w 7230534"/>
              <a:gd name="connsiteY13" fmla="*/ 4910666 h 5503333"/>
              <a:gd name="connsiteX14" fmla="*/ 1066800 w 7230534"/>
              <a:gd name="connsiteY14" fmla="*/ 5232400 h 5503333"/>
              <a:gd name="connsiteX15" fmla="*/ 1845734 w 7230534"/>
              <a:gd name="connsiteY15" fmla="*/ 5503333 h 5503333"/>
              <a:gd name="connsiteX16" fmla="*/ 1947334 w 7230534"/>
              <a:gd name="connsiteY16" fmla="*/ 5096933 h 5503333"/>
              <a:gd name="connsiteX17" fmla="*/ 1456267 w 7230534"/>
              <a:gd name="connsiteY17" fmla="*/ 4301066 h 5503333"/>
              <a:gd name="connsiteX18" fmla="*/ 2319867 w 7230534"/>
              <a:gd name="connsiteY18" fmla="*/ 3911600 h 5503333"/>
              <a:gd name="connsiteX19" fmla="*/ 4250267 w 7230534"/>
              <a:gd name="connsiteY19" fmla="*/ 2997200 h 5503333"/>
              <a:gd name="connsiteX20" fmla="*/ 6299200 w 7230534"/>
              <a:gd name="connsiteY20" fmla="*/ 4284133 h 5503333"/>
              <a:gd name="connsiteX21" fmla="*/ 7112000 w 7230534"/>
              <a:gd name="connsiteY21" fmla="*/ 4995333 h 5503333"/>
              <a:gd name="connsiteX22" fmla="*/ 7230534 w 7230534"/>
              <a:gd name="connsiteY22" fmla="*/ 3674533 h 5503333"/>
              <a:gd name="connsiteX0" fmla="*/ 7230534 w 7230534"/>
              <a:gd name="connsiteY0" fmla="*/ 3674533 h 5503333"/>
              <a:gd name="connsiteX1" fmla="*/ 5689600 w 7230534"/>
              <a:gd name="connsiteY1" fmla="*/ 2116666 h 5503333"/>
              <a:gd name="connsiteX2" fmla="*/ 4605867 w 7230534"/>
              <a:gd name="connsiteY2" fmla="*/ 1168400 h 5503333"/>
              <a:gd name="connsiteX3" fmla="*/ 3522134 w 7230534"/>
              <a:gd name="connsiteY3" fmla="*/ 0 h 5503333"/>
              <a:gd name="connsiteX4" fmla="*/ 2235200 w 7230534"/>
              <a:gd name="connsiteY4" fmla="*/ 50800 h 5503333"/>
              <a:gd name="connsiteX5" fmla="*/ 1406358 w 7230534"/>
              <a:gd name="connsiteY5" fmla="*/ 67733 h 5503333"/>
              <a:gd name="connsiteX6" fmla="*/ 1872471 w 7230534"/>
              <a:gd name="connsiteY6" fmla="*/ 645249 h 5503333"/>
              <a:gd name="connsiteX7" fmla="*/ 3014134 w 7230534"/>
              <a:gd name="connsiteY7" fmla="*/ 1811866 h 5503333"/>
              <a:gd name="connsiteX8" fmla="*/ 3674534 w 7230534"/>
              <a:gd name="connsiteY8" fmla="*/ 2709333 h 5503333"/>
              <a:gd name="connsiteX9" fmla="*/ 2827867 w 7230534"/>
              <a:gd name="connsiteY9" fmla="*/ 3386666 h 5503333"/>
              <a:gd name="connsiteX10" fmla="*/ 1371600 w 7230534"/>
              <a:gd name="connsiteY10" fmla="*/ 3793066 h 5503333"/>
              <a:gd name="connsiteX11" fmla="*/ 355600 w 7230534"/>
              <a:gd name="connsiteY11" fmla="*/ 3843866 h 5503333"/>
              <a:gd name="connsiteX12" fmla="*/ 0 w 7230534"/>
              <a:gd name="connsiteY12" fmla="*/ 4216400 h 5503333"/>
              <a:gd name="connsiteX13" fmla="*/ 152400 w 7230534"/>
              <a:gd name="connsiteY13" fmla="*/ 4910666 h 5503333"/>
              <a:gd name="connsiteX14" fmla="*/ 1066800 w 7230534"/>
              <a:gd name="connsiteY14" fmla="*/ 5232400 h 5503333"/>
              <a:gd name="connsiteX15" fmla="*/ 1845734 w 7230534"/>
              <a:gd name="connsiteY15" fmla="*/ 5503333 h 5503333"/>
              <a:gd name="connsiteX16" fmla="*/ 1947334 w 7230534"/>
              <a:gd name="connsiteY16" fmla="*/ 5096933 h 5503333"/>
              <a:gd name="connsiteX17" fmla="*/ 1456267 w 7230534"/>
              <a:gd name="connsiteY17" fmla="*/ 4301066 h 5503333"/>
              <a:gd name="connsiteX18" fmla="*/ 2319867 w 7230534"/>
              <a:gd name="connsiteY18" fmla="*/ 3911600 h 5503333"/>
              <a:gd name="connsiteX19" fmla="*/ 4250267 w 7230534"/>
              <a:gd name="connsiteY19" fmla="*/ 2997200 h 5503333"/>
              <a:gd name="connsiteX20" fmla="*/ 6299200 w 7230534"/>
              <a:gd name="connsiteY20" fmla="*/ 4284133 h 5503333"/>
              <a:gd name="connsiteX21" fmla="*/ 7112000 w 7230534"/>
              <a:gd name="connsiteY21" fmla="*/ 4995333 h 5503333"/>
              <a:gd name="connsiteX22" fmla="*/ 7230534 w 7230534"/>
              <a:gd name="connsiteY22" fmla="*/ 3674533 h 550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230534" h="5503333">
                <a:moveTo>
                  <a:pt x="7230534" y="3674533"/>
                </a:moveTo>
                <a:lnTo>
                  <a:pt x="5689600" y="2116666"/>
                </a:lnTo>
                <a:lnTo>
                  <a:pt x="4605867" y="1168400"/>
                </a:lnTo>
                <a:lnTo>
                  <a:pt x="3522134" y="0"/>
                </a:lnTo>
                <a:lnTo>
                  <a:pt x="2235200" y="50800"/>
                </a:lnTo>
                <a:lnTo>
                  <a:pt x="1406358" y="67733"/>
                </a:lnTo>
                <a:lnTo>
                  <a:pt x="1872471" y="645249"/>
                </a:lnTo>
                <a:lnTo>
                  <a:pt x="3014134" y="1811866"/>
                </a:lnTo>
                <a:lnTo>
                  <a:pt x="3674534" y="2709333"/>
                </a:lnTo>
                <a:lnTo>
                  <a:pt x="2827867" y="3386666"/>
                </a:lnTo>
                <a:lnTo>
                  <a:pt x="1371600" y="3793066"/>
                </a:lnTo>
                <a:lnTo>
                  <a:pt x="355600" y="3843866"/>
                </a:lnTo>
                <a:lnTo>
                  <a:pt x="0" y="4216400"/>
                </a:lnTo>
                <a:lnTo>
                  <a:pt x="152400" y="4910666"/>
                </a:lnTo>
                <a:lnTo>
                  <a:pt x="1066800" y="5232400"/>
                </a:lnTo>
                <a:lnTo>
                  <a:pt x="1845734" y="5503333"/>
                </a:lnTo>
                <a:lnTo>
                  <a:pt x="1947334" y="5096933"/>
                </a:lnTo>
                <a:lnTo>
                  <a:pt x="1456267" y="4301066"/>
                </a:lnTo>
                <a:lnTo>
                  <a:pt x="2319867" y="3911600"/>
                </a:lnTo>
                <a:lnTo>
                  <a:pt x="4250267" y="2997200"/>
                </a:lnTo>
                <a:lnTo>
                  <a:pt x="6299200" y="4284133"/>
                </a:lnTo>
                <a:lnTo>
                  <a:pt x="7112000" y="4995333"/>
                </a:lnTo>
                <a:lnTo>
                  <a:pt x="7230534" y="3674533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79" name="그룹 178"/>
          <p:cNvGrpSpPr/>
          <p:nvPr/>
        </p:nvGrpSpPr>
        <p:grpSpPr>
          <a:xfrm>
            <a:off x="7638502" y="4128498"/>
            <a:ext cx="391885" cy="690274"/>
            <a:chOff x="3033897" y="269095"/>
            <a:chExt cx="391885" cy="690274"/>
          </a:xfrm>
        </p:grpSpPr>
        <p:sp>
          <p:nvSpPr>
            <p:cNvPr id="180" name="직사각형 17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1" name="삼각형 18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2" name="삼각형 18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83" name="그룹 182"/>
          <p:cNvGrpSpPr/>
          <p:nvPr/>
        </p:nvGrpSpPr>
        <p:grpSpPr>
          <a:xfrm>
            <a:off x="8411871" y="3971351"/>
            <a:ext cx="391885" cy="690274"/>
            <a:chOff x="3033897" y="269095"/>
            <a:chExt cx="391885" cy="690274"/>
          </a:xfrm>
        </p:grpSpPr>
        <p:sp>
          <p:nvSpPr>
            <p:cNvPr id="184" name="직사각형 18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5" name="삼각형 18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6" name="삼각형 18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87" name="그룹 186"/>
          <p:cNvGrpSpPr/>
          <p:nvPr/>
        </p:nvGrpSpPr>
        <p:grpSpPr>
          <a:xfrm>
            <a:off x="8757594" y="4508825"/>
            <a:ext cx="391885" cy="690274"/>
            <a:chOff x="3033897" y="269095"/>
            <a:chExt cx="391885" cy="690274"/>
          </a:xfrm>
        </p:grpSpPr>
        <p:sp>
          <p:nvSpPr>
            <p:cNvPr id="188" name="직사각형 18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9" name="삼각형 18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0" name="삼각형 18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91" name="그룹 190"/>
          <p:cNvGrpSpPr/>
          <p:nvPr/>
        </p:nvGrpSpPr>
        <p:grpSpPr>
          <a:xfrm>
            <a:off x="9042192" y="5185220"/>
            <a:ext cx="391885" cy="690274"/>
            <a:chOff x="3033897" y="269095"/>
            <a:chExt cx="391885" cy="690274"/>
          </a:xfrm>
        </p:grpSpPr>
        <p:sp>
          <p:nvSpPr>
            <p:cNvPr id="192" name="직사각형 19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3" name="삼각형 19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4" name="삼각형 19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95" name="그룹 194"/>
          <p:cNvGrpSpPr/>
          <p:nvPr/>
        </p:nvGrpSpPr>
        <p:grpSpPr>
          <a:xfrm>
            <a:off x="8949120" y="5676298"/>
            <a:ext cx="391885" cy="690274"/>
            <a:chOff x="3033897" y="269095"/>
            <a:chExt cx="391885" cy="690274"/>
          </a:xfrm>
        </p:grpSpPr>
        <p:sp>
          <p:nvSpPr>
            <p:cNvPr id="196" name="직사각형 19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7" name="삼각형 19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8" name="삼각형 19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99" name="그룹 198"/>
          <p:cNvGrpSpPr/>
          <p:nvPr/>
        </p:nvGrpSpPr>
        <p:grpSpPr>
          <a:xfrm>
            <a:off x="8177585" y="5075489"/>
            <a:ext cx="391885" cy="690274"/>
            <a:chOff x="3033897" y="269095"/>
            <a:chExt cx="391885" cy="690274"/>
          </a:xfrm>
        </p:grpSpPr>
        <p:sp>
          <p:nvSpPr>
            <p:cNvPr id="200" name="직사각형 19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1" name="삼각형 20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2" name="삼각형 20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03" name="그룹 202"/>
          <p:cNvGrpSpPr/>
          <p:nvPr/>
        </p:nvGrpSpPr>
        <p:grpSpPr>
          <a:xfrm>
            <a:off x="8050294" y="5943697"/>
            <a:ext cx="391885" cy="690274"/>
            <a:chOff x="3033897" y="269095"/>
            <a:chExt cx="391885" cy="690274"/>
          </a:xfrm>
        </p:grpSpPr>
        <p:sp>
          <p:nvSpPr>
            <p:cNvPr id="204" name="직사각형 20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5" name="삼각형 20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6" name="삼각형 20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07" name="그룹 206"/>
          <p:cNvGrpSpPr/>
          <p:nvPr/>
        </p:nvGrpSpPr>
        <p:grpSpPr>
          <a:xfrm>
            <a:off x="6075729" y="5943533"/>
            <a:ext cx="391885" cy="690274"/>
            <a:chOff x="3033897" y="269095"/>
            <a:chExt cx="391885" cy="690274"/>
          </a:xfrm>
        </p:grpSpPr>
        <p:sp>
          <p:nvSpPr>
            <p:cNvPr id="208" name="직사각형 20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9" name="삼각형 20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0" name="삼각형 20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11" name="그룹 210"/>
          <p:cNvGrpSpPr/>
          <p:nvPr/>
        </p:nvGrpSpPr>
        <p:grpSpPr>
          <a:xfrm>
            <a:off x="4563213" y="4934535"/>
            <a:ext cx="391885" cy="690274"/>
            <a:chOff x="3033897" y="269095"/>
            <a:chExt cx="391885" cy="690274"/>
          </a:xfrm>
        </p:grpSpPr>
        <p:sp>
          <p:nvSpPr>
            <p:cNvPr id="212" name="직사각형 21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3" name="삼각형 21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4" name="삼각형 21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40" name="자유형 39"/>
          <p:cNvSpPr/>
          <p:nvPr/>
        </p:nvSpPr>
        <p:spPr>
          <a:xfrm>
            <a:off x="2718977" y="5698347"/>
            <a:ext cx="351227" cy="551062"/>
          </a:xfrm>
          <a:custGeom>
            <a:avLst/>
            <a:gdLst>
              <a:gd name="connsiteX0" fmla="*/ 0 w 351227"/>
              <a:gd name="connsiteY0" fmla="*/ 520784 h 551062"/>
              <a:gd name="connsiteX1" fmla="*/ 169558 w 351227"/>
              <a:gd name="connsiteY1" fmla="*/ 0 h 551062"/>
              <a:gd name="connsiteX2" fmla="*/ 351227 w 351227"/>
              <a:gd name="connsiteY2" fmla="*/ 24223 h 551062"/>
              <a:gd name="connsiteX3" fmla="*/ 272504 w 351227"/>
              <a:gd name="connsiteY3" fmla="*/ 551062 h 551062"/>
              <a:gd name="connsiteX4" fmla="*/ 0 w 351227"/>
              <a:gd name="connsiteY4" fmla="*/ 520784 h 551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227" h="551062">
                <a:moveTo>
                  <a:pt x="0" y="520784"/>
                </a:moveTo>
                <a:lnTo>
                  <a:pt x="169558" y="0"/>
                </a:lnTo>
                <a:lnTo>
                  <a:pt x="351227" y="24223"/>
                </a:lnTo>
                <a:lnTo>
                  <a:pt x="272504" y="551062"/>
                </a:lnTo>
                <a:lnTo>
                  <a:pt x="0" y="520784"/>
                </a:lnTo>
                <a:close/>
              </a:path>
            </a:pathLst>
          </a:custGeom>
          <a:solidFill>
            <a:srgbClr val="BD7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정육면체 33"/>
          <p:cNvSpPr/>
          <p:nvPr/>
        </p:nvSpPr>
        <p:spPr>
          <a:xfrm>
            <a:off x="2658340" y="5256935"/>
            <a:ext cx="619200" cy="488396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5" name="자유형 224"/>
          <p:cNvSpPr/>
          <p:nvPr/>
        </p:nvSpPr>
        <p:spPr>
          <a:xfrm>
            <a:off x="2286000" y="3713018"/>
            <a:ext cx="498764" cy="2189018"/>
          </a:xfrm>
          <a:custGeom>
            <a:avLst/>
            <a:gdLst>
              <a:gd name="connsiteX0" fmla="*/ 498764 w 498764"/>
              <a:gd name="connsiteY0" fmla="*/ 2092037 h 2189018"/>
              <a:gd name="connsiteX1" fmla="*/ 290945 w 498764"/>
              <a:gd name="connsiteY1" fmla="*/ 2050473 h 2189018"/>
              <a:gd name="connsiteX2" fmla="*/ 374073 w 498764"/>
              <a:gd name="connsiteY2" fmla="*/ 1524000 h 2189018"/>
              <a:gd name="connsiteX3" fmla="*/ 374073 w 498764"/>
              <a:gd name="connsiteY3" fmla="*/ 1343891 h 2189018"/>
              <a:gd name="connsiteX4" fmla="*/ 180109 w 498764"/>
              <a:gd name="connsiteY4" fmla="*/ 1052946 h 2189018"/>
              <a:gd name="connsiteX5" fmla="*/ 83127 w 498764"/>
              <a:gd name="connsiteY5" fmla="*/ 678873 h 2189018"/>
              <a:gd name="connsiteX6" fmla="*/ 193964 w 498764"/>
              <a:gd name="connsiteY6" fmla="*/ 304800 h 2189018"/>
              <a:gd name="connsiteX7" fmla="*/ 429491 w 498764"/>
              <a:gd name="connsiteY7" fmla="*/ 83127 h 2189018"/>
              <a:gd name="connsiteX8" fmla="*/ 332509 w 498764"/>
              <a:gd name="connsiteY8" fmla="*/ 0 h 2189018"/>
              <a:gd name="connsiteX9" fmla="*/ 41564 w 498764"/>
              <a:gd name="connsiteY9" fmla="*/ 318655 h 2189018"/>
              <a:gd name="connsiteX10" fmla="*/ 0 w 498764"/>
              <a:gd name="connsiteY10" fmla="*/ 637309 h 2189018"/>
              <a:gd name="connsiteX11" fmla="*/ 41564 w 498764"/>
              <a:gd name="connsiteY11" fmla="*/ 1122218 h 2189018"/>
              <a:gd name="connsiteX12" fmla="*/ 180109 w 498764"/>
              <a:gd name="connsiteY12" fmla="*/ 1385455 h 2189018"/>
              <a:gd name="connsiteX13" fmla="*/ 166255 w 498764"/>
              <a:gd name="connsiteY13" fmla="*/ 1898073 h 2189018"/>
              <a:gd name="connsiteX14" fmla="*/ 249382 w 498764"/>
              <a:gd name="connsiteY14" fmla="*/ 2175164 h 2189018"/>
              <a:gd name="connsiteX15" fmla="*/ 415636 w 498764"/>
              <a:gd name="connsiteY15" fmla="*/ 2189018 h 2189018"/>
              <a:gd name="connsiteX16" fmla="*/ 498764 w 498764"/>
              <a:gd name="connsiteY16" fmla="*/ 2092037 h 218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98764" h="2189018">
                <a:moveTo>
                  <a:pt x="498764" y="2092037"/>
                </a:moveTo>
                <a:lnTo>
                  <a:pt x="290945" y="2050473"/>
                </a:lnTo>
                <a:lnTo>
                  <a:pt x="374073" y="1524000"/>
                </a:lnTo>
                <a:lnTo>
                  <a:pt x="374073" y="1343891"/>
                </a:lnTo>
                <a:lnTo>
                  <a:pt x="180109" y="1052946"/>
                </a:lnTo>
                <a:lnTo>
                  <a:pt x="83127" y="678873"/>
                </a:lnTo>
                <a:lnTo>
                  <a:pt x="193964" y="304800"/>
                </a:lnTo>
                <a:lnTo>
                  <a:pt x="429491" y="83127"/>
                </a:lnTo>
                <a:lnTo>
                  <a:pt x="332509" y="0"/>
                </a:lnTo>
                <a:lnTo>
                  <a:pt x="41564" y="318655"/>
                </a:lnTo>
                <a:lnTo>
                  <a:pt x="0" y="637309"/>
                </a:lnTo>
                <a:lnTo>
                  <a:pt x="41564" y="1122218"/>
                </a:lnTo>
                <a:lnTo>
                  <a:pt x="180109" y="1385455"/>
                </a:lnTo>
                <a:lnTo>
                  <a:pt x="166255" y="1898073"/>
                </a:lnTo>
                <a:lnTo>
                  <a:pt x="249382" y="2175164"/>
                </a:lnTo>
                <a:lnTo>
                  <a:pt x="415636" y="2189018"/>
                </a:lnTo>
                <a:lnTo>
                  <a:pt x="498764" y="2092037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6" name="타원 225"/>
          <p:cNvSpPr/>
          <p:nvPr/>
        </p:nvSpPr>
        <p:spPr>
          <a:xfrm>
            <a:off x="6424002" y="4195446"/>
            <a:ext cx="2181242" cy="218124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5" name="직사각형 234"/>
          <p:cNvSpPr/>
          <p:nvPr/>
        </p:nvSpPr>
        <p:spPr>
          <a:xfrm rot="19771847">
            <a:off x="5627952" y="1491996"/>
            <a:ext cx="2057098" cy="8082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8" name="타원 237"/>
          <p:cNvSpPr/>
          <p:nvPr/>
        </p:nvSpPr>
        <p:spPr>
          <a:xfrm>
            <a:off x="666016" y="2316760"/>
            <a:ext cx="1312030" cy="260527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090713" y="708684"/>
            <a:ext cx="7460343" cy="5689600"/>
          </a:xfrm>
          <a:custGeom>
            <a:avLst/>
            <a:gdLst>
              <a:gd name="connsiteX0" fmla="*/ 885371 w 7460343"/>
              <a:gd name="connsiteY0" fmla="*/ 870857 h 5689600"/>
              <a:gd name="connsiteX1" fmla="*/ 899886 w 7460343"/>
              <a:gd name="connsiteY1" fmla="*/ 1335314 h 5689600"/>
              <a:gd name="connsiteX2" fmla="*/ 653143 w 7460343"/>
              <a:gd name="connsiteY2" fmla="*/ 2046514 h 5689600"/>
              <a:gd name="connsiteX3" fmla="*/ 217714 w 7460343"/>
              <a:gd name="connsiteY3" fmla="*/ 2714171 h 5689600"/>
              <a:gd name="connsiteX4" fmla="*/ 0 w 7460343"/>
              <a:gd name="connsiteY4" fmla="*/ 4252685 h 5689600"/>
              <a:gd name="connsiteX5" fmla="*/ 391886 w 7460343"/>
              <a:gd name="connsiteY5" fmla="*/ 5631542 h 5689600"/>
              <a:gd name="connsiteX6" fmla="*/ 2438400 w 7460343"/>
              <a:gd name="connsiteY6" fmla="*/ 5689600 h 5689600"/>
              <a:gd name="connsiteX7" fmla="*/ 6328229 w 7460343"/>
              <a:gd name="connsiteY7" fmla="*/ 5080000 h 5689600"/>
              <a:gd name="connsiteX8" fmla="*/ 6429829 w 7460343"/>
              <a:gd name="connsiteY8" fmla="*/ 4180114 h 5689600"/>
              <a:gd name="connsiteX9" fmla="*/ 3222171 w 7460343"/>
              <a:gd name="connsiteY9" fmla="*/ 3730171 h 5689600"/>
              <a:gd name="connsiteX10" fmla="*/ 3018971 w 7460343"/>
              <a:gd name="connsiteY10" fmla="*/ 2394857 h 5689600"/>
              <a:gd name="connsiteX11" fmla="*/ 4049486 w 7460343"/>
              <a:gd name="connsiteY11" fmla="*/ 1785257 h 5689600"/>
              <a:gd name="connsiteX12" fmla="*/ 5602514 w 7460343"/>
              <a:gd name="connsiteY12" fmla="*/ 1320800 h 5689600"/>
              <a:gd name="connsiteX13" fmla="*/ 7460343 w 7460343"/>
              <a:gd name="connsiteY13" fmla="*/ 0 h 5689600"/>
              <a:gd name="connsiteX14" fmla="*/ 7460343 w 7460343"/>
              <a:gd name="connsiteY14" fmla="*/ 0 h 5689600"/>
              <a:gd name="connsiteX15" fmla="*/ 7460343 w 7460343"/>
              <a:gd name="connsiteY15" fmla="*/ 0 h 568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460343" h="5689600">
                <a:moveTo>
                  <a:pt x="885371" y="870857"/>
                </a:moveTo>
                <a:lnTo>
                  <a:pt x="899886" y="1335314"/>
                </a:lnTo>
                <a:lnTo>
                  <a:pt x="653143" y="2046514"/>
                </a:lnTo>
                <a:lnTo>
                  <a:pt x="217714" y="2714171"/>
                </a:lnTo>
                <a:lnTo>
                  <a:pt x="0" y="4252685"/>
                </a:lnTo>
                <a:lnTo>
                  <a:pt x="391886" y="5631542"/>
                </a:lnTo>
                <a:lnTo>
                  <a:pt x="2438400" y="5689600"/>
                </a:lnTo>
                <a:lnTo>
                  <a:pt x="6328229" y="5080000"/>
                </a:lnTo>
                <a:lnTo>
                  <a:pt x="6429829" y="4180114"/>
                </a:lnTo>
                <a:lnTo>
                  <a:pt x="3222171" y="3730171"/>
                </a:lnTo>
                <a:lnTo>
                  <a:pt x="3018971" y="2394857"/>
                </a:lnTo>
                <a:lnTo>
                  <a:pt x="4049486" y="1785257"/>
                </a:lnTo>
                <a:lnTo>
                  <a:pt x="5602514" y="1320800"/>
                </a:lnTo>
                <a:lnTo>
                  <a:pt x="7460343" y="0"/>
                </a:lnTo>
                <a:lnTo>
                  <a:pt x="7460343" y="0"/>
                </a:lnTo>
                <a:lnTo>
                  <a:pt x="7460343" y="0"/>
                </a:lnTo>
              </a:path>
            </a:pathLst>
          </a:custGeom>
          <a:noFill/>
          <a:ln w="381000">
            <a:solidFill>
              <a:srgbClr val="BD7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41" name="직선 화살표 연결선 240"/>
          <p:cNvCxnSpPr/>
          <p:nvPr/>
        </p:nvCxnSpPr>
        <p:spPr>
          <a:xfrm flipV="1">
            <a:off x="2989939" y="4066921"/>
            <a:ext cx="754836" cy="75185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/>
          <p:cNvCxnSpPr/>
          <p:nvPr/>
        </p:nvCxnSpPr>
        <p:spPr>
          <a:xfrm flipH="1" flipV="1">
            <a:off x="7877055" y="2872995"/>
            <a:ext cx="1122676" cy="102677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/>
          <p:cNvCxnSpPr/>
          <p:nvPr/>
        </p:nvCxnSpPr>
        <p:spPr>
          <a:xfrm flipH="1" flipV="1">
            <a:off x="5142919" y="283649"/>
            <a:ext cx="1122676" cy="102677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타원 218"/>
          <p:cNvSpPr/>
          <p:nvPr/>
        </p:nvSpPr>
        <p:spPr>
          <a:xfrm>
            <a:off x="9810261" y="2176466"/>
            <a:ext cx="204372" cy="2043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텍스트 상자 2"/>
          <p:cNvSpPr txBox="1"/>
          <p:nvPr/>
        </p:nvSpPr>
        <p:spPr>
          <a:xfrm>
            <a:off x="10192774" y="2078445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NPC</a:t>
            </a:r>
            <a:endParaRPr kumimoji="1" lang="ko-KR" altLang="en-US" dirty="0"/>
          </a:p>
        </p:txBody>
      </p:sp>
      <p:sp>
        <p:nvSpPr>
          <p:cNvPr id="221" name="타원 220"/>
          <p:cNvSpPr/>
          <p:nvPr/>
        </p:nvSpPr>
        <p:spPr>
          <a:xfrm>
            <a:off x="9810261" y="2674877"/>
            <a:ext cx="204372" cy="20437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2" name="텍스트 상자 221"/>
          <p:cNvSpPr txBox="1"/>
          <p:nvPr/>
        </p:nvSpPr>
        <p:spPr>
          <a:xfrm>
            <a:off x="10192774" y="2567739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캐릭터 생성지점</a:t>
            </a:r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0" y="-16933"/>
            <a:ext cx="9593705" cy="6874933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3" name="타원 242"/>
          <p:cNvSpPr/>
          <p:nvPr/>
        </p:nvSpPr>
        <p:spPr>
          <a:xfrm>
            <a:off x="9810261" y="3172961"/>
            <a:ext cx="204372" cy="20437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5" name="텍스트 상자 244"/>
          <p:cNvSpPr txBox="1"/>
          <p:nvPr/>
        </p:nvSpPr>
        <p:spPr>
          <a:xfrm>
            <a:off x="10192774" y="30596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부활지점</a:t>
            </a:r>
            <a:endParaRPr kumimoji="1"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9757374" y="3570235"/>
            <a:ext cx="338997" cy="337623"/>
            <a:chOff x="4190240" y="2472727"/>
            <a:chExt cx="497298" cy="495282"/>
          </a:xfrm>
        </p:grpSpPr>
        <p:sp>
          <p:nvSpPr>
            <p:cNvPr id="15" name="달 14"/>
            <p:cNvSpPr/>
            <p:nvPr/>
          </p:nvSpPr>
          <p:spPr>
            <a:xfrm rot="16200000">
              <a:off x="4314564" y="2595036"/>
              <a:ext cx="248649" cy="497298"/>
            </a:xfrm>
            <a:prstGeom prst="moon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번개[L] 15"/>
            <p:cNvSpPr/>
            <p:nvPr/>
          </p:nvSpPr>
          <p:spPr>
            <a:xfrm>
              <a:off x="4228107" y="2472727"/>
              <a:ext cx="340679" cy="340679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16" name="텍스트 상자 215"/>
          <p:cNvSpPr txBox="1"/>
          <p:nvPr/>
        </p:nvSpPr>
        <p:spPr>
          <a:xfrm>
            <a:off x="10192774" y="350168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트리거</a:t>
            </a:r>
            <a:endParaRPr kumimoji="1" lang="ko-KR" altLang="en-US" dirty="0"/>
          </a:p>
        </p:txBody>
      </p:sp>
      <p:grpSp>
        <p:nvGrpSpPr>
          <p:cNvPr id="223" name="그룹 222"/>
          <p:cNvGrpSpPr/>
          <p:nvPr/>
        </p:nvGrpSpPr>
        <p:grpSpPr>
          <a:xfrm>
            <a:off x="1183281" y="1036917"/>
            <a:ext cx="338997" cy="337623"/>
            <a:chOff x="4190240" y="2472727"/>
            <a:chExt cx="497298" cy="495282"/>
          </a:xfrm>
        </p:grpSpPr>
        <p:sp>
          <p:nvSpPr>
            <p:cNvPr id="224" name="달 223"/>
            <p:cNvSpPr/>
            <p:nvPr/>
          </p:nvSpPr>
          <p:spPr>
            <a:xfrm rot="16200000">
              <a:off x="4314564" y="2595036"/>
              <a:ext cx="248649" cy="497298"/>
            </a:xfrm>
            <a:prstGeom prst="moon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7" name="번개[L] 226"/>
            <p:cNvSpPr/>
            <p:nvPr/>
          </p:nvSpPr>
          <p:spPr>
            <a:xfrm>
              <a:off x="4228107" y="2472727"/>
              <a:ext cx="340679" cy="340679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28" name="그룹 227"/>
          <p:cNvGrpSpPr/>
          <p:nvPr/>
        </p:nvGrpSpPr>
        <p:grpSpPr>
          <a:xfrm>
            <a:off x="6974621" y="5596312"/>
            <a:ext cx="338997" cy="337623"/>
            <a:chOff x="4190240" y="2472727"/>
            <a:chExt cx="497298" cy="495282"/>
          </a:xfrm>
        </p:grpSpPr>
        <p:sp>
          <p:nvSpPr>
            <p:cNvPr id="229" name="달 228"/>
            <p:cNvSpPr/>
            <p:nvPr/>
          </p:nvSpPr>
          <p:spPr>
            <a:xfrm rot="16200000">
              <a:off x="4314564" y="2595036"/>
              <a:ext cx="248649" cy="497298"/>
            </a:xfrm>
            <a:prstGeom prst="moon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0" name="번개[L] 229"/>
            <p:cNvSpPr/>
            <p:nvPr/>
          </p:nvSpPr>
          <p:spPr>
            <a:xfrm>
              <a:off x="4228107" y="2472727"/>
              <a:ext cx="340679" cy="340679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31" name="그룹 230"/>
          <p:cNvGrpSpPr/>
          <p:nvPr/>
        </p:nvGrpSpPr>
        <p:grpSpPr>
          <a:xfrm>
            <a:off x="5565067" y="2137821"/>
            <a:ext cx="338997" cy="337623"/>
            <a:chOff x="4190240" y="2472727"/>
            <a:chExt cx="497298" cy="495282"/>
          </a:xfrm>
        </p:grpSpPr>
        <p:sp>
          <p:nvSpPr>
            <p:cNvPr id="232" name="달 231"/>
            <p:cNvSpPr/>
            <p:nvPr/>
          </p:nvSpPr>
          <p:spPr>
            <a:xfrm rot="16200000">
              <a:off x="4314564" y="2595036"/>
              <a:ext cx="248649" cy="497298"/>
            </a:xfrm>
            <a:prstGeom prst="moon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3" name="번개[L] 232"/>
            <p:cNvSpPr/>
            <p:nvPr/>
          </p:nvSpPr>
          <p:spPr>
            <a:xfrm>
              <a:off x="4228107" y="2472727"/>
              <a:ext cx="340679" cy="340679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37" name="타원 236"/>
          <p:cNvSpPr/>
          <p:nvPr/>
        </p:nvSpPr>
        <p:spPr>
          <a:xfrm>
            <a:off x="1446477" y="938412"/>
            <a:ext cx="226462" cy="22646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46" name="타원 245"/>
          <p:cNvSpPr/>
          <p:nvPr/>
        </p:nvSpPr>
        <p:spPr>
          <a:xfrm>
            <a:off x="7297538" y="5520743"/>
            <a:ext cx="226462" cy="22646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47" name="타원 246"/>
          <p:cNvSpPr/>
          <p:nvPr/>
        </p:nvSpPr>
        <p:spPr>
          <a:xfrm>
            <a:off x="5836450" y="1998891"/>
            <a:ext cx="226462" cy="22646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3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68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8" y="354378"/>
            <a:ext cx="4678233" cy="87284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플레이 동선</a:t>
            </a:r>
            <a:endParaRPr lang="en-US" altLang="ko-KR" sz="40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31433"/>
              </p:ext>
            </p:extLst>
          </p:nvPr>
        </p:nvGraphicFramePr>
        <p:xfrm>
          <a:off x="6909997" y="1513842"/>
          <a:ext cx="4511708" cy="4689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973"/>
                <a:gridCol w="3945735"/>
              </a:tblGrid>
              <a:tr h="669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시작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9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치료제 수집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9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치료약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만들기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 사용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9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싸움의 기술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9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화재 진압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9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타락의 징조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9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새로운 시작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78" y="1336039"/>
            <a:ext cx="6384358" cy="5404083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1096963" y="2123038"/>
            <a:ext cx="226462" cy="22646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1245539" y="1672181"/>
            <a:ext cx="226462" cy="22646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9" name="구부러진 연결선[U] 8"/>
          <p:cNvCxnSpPr/>
          <p:nvPr/>
        </p:nvCxnSpPr>
        <p:spPr>
          <a:xfrm rot="5400000" flipH="1" flipV="1">
            <a:off x="1265603" y="2008109"/>
            <a:ext cx="291263" cy="121534"/>
          </a:xfrm>
          <a:prstGeom prst="curved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구부러진 연결선[U] 9"/>
          <p:cNvCxnSpPr>
            <a:endCxn id="17" idx="1"/>
          </p:cNvCxnSpPr>
          <p:nvPr/>
        </p:nvCxnSpPr>
        <p:spPr>
          <a:xfrm rot="16200000" flipH="1">
            <a:off x="1416392" y="1969460"/>
            <a:ext cx="267909" cy="102608"/>
          </a:xfrm>
          <a:prstGeom prst="curved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1568485" y="2121554"/>
            <a:ext cx="226462" cy="22646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3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055896" y="3972932"/>
            <a:ext cx="226462" cy="22646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4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구부러진 연결선[U] 13"/>
          <p:cNvCxnSpPr/>
          <p:nvPr/>
        </p:nvCxnSpPr>
        <p:spPr>
          <a:xfrm rot="5400000">
            <a:off x="838578" y="2937827"/>
            <a:ext cx="1151259" cy="514069"/>
          </a:xfrm>
          <a:prstGeom prst="curved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2258163" y="5976710"/>
            <a:ext cx="226462" cy="22646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5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464207" y="5784799"/>
            <a:ext cx="226462" cy="22646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6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구부러진 연결선[U] 19"/>
          <p:cNvCxnSpPr/>
          <p:nvPr/>
        </p:nvCxnSpPr>
        <p:spPr>
          <a:xfrm rot="16200000" flipH="1">
            <a:off x="796095" y="4854378"/>
            <a:ext cx="1608594" cy="1088993"/>
          </a:xfrm>
          <a:prstGeom prst="curvedConnector3">
            <a:avLst>
              <a:gd name="adj1" fmla="val 109652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/>
          <p:cNvCxnSpPr/>
          <p:nvPr/>
        </p:nvCxnSpPr>
        <p:spPr>
          <a:xfrm flipV="1">
            <a:off x="2484625" y="5976710"/>
            <a:ext cx="2843734" cy="457957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구부러진 연결선[U] 28"/>
          <p:cNvCxnSpPr/>
          <p:nvPr/>
        </p:nvCxnSpPr>
        <p:spPr>
          <a:xfrm rot="10800000">
            <a:off x="3680178" y="4831646"/>
            <a:ext cx="2415825" cy="857955"/>
          </a:xfrm>
          <a:prstGeom prst="curvedConnector3">
            <a:avLst>
              <a:gd name="adj1" fmla="val 467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구부러진 연결선[U] 33"/>
          <p:cNvCxnSpPr/>
          <p:nvPr/>
        </p:nvCxnSpPr>
        <p:spPr>
          <a:xfrm rot="5400000" flipH="1" flipV="1">
            <a:off x="3420532" y="3160888"/>
            <a:ext cx="1275645" cy="1162759"/>
          </a:xfrm>
          <a:prstGeom prst="curvedConnector3">
            <a:avLst>
              <a:gd name="adj1" fmla="val 82743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/>
          <p:cNvSpPr/>
          <p:nvPr/>
        </p:nvSpPr>
        <p:spPr>
          <a:xfrm>
            <a:off x="3357726" y="4494480"/>
            <a:ext cx="226462" cy="22646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7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7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316089" y="304800"/>
            <a:ext cx="1494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i="1" dirty="0" smtClean="0"/>
              <a:t>1.</a:t>
            </a:r>
            <a:r>
              <a:rPr kumimoji="1" lang="ko-KR" altLang="en-US" sz="3200" b="1" i="1" dirty="0" smtClean="0"/>
              <a:t> 시작</a:t>
            </a:r>
            <a:endParaRPr kumimoji="1" lang="ko-KR" altLang="en-US" sz="3200" b="1" i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723996"/>
              </p:ext>
            </p:extLst>
          </p:nvPr>
        </p:nvGraphicFramePr>
        <p:xfrm>
          <a:off x="880534" y="1182504"/>
          <a:ext cx="10679288" cy="4902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799"/>
                <a:gridCol w="1704623"/>
                <a:gridCol w="8161866"/>
              </a:tblGrid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번호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발생 지역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갤드런의 집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 조건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캐릭터 생성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성격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대화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시작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NPC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갤드런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2158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내용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무모하게 무기도 없이 모험을 떠났던 플레이어는 몬스터에게 당해 기절했고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숲의 요정들이 갤드런에게 데려다 주었다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연출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제목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눈을 뜨다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발생지점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갤드런의 집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발생조건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캐릭터 생성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연출 타입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카메라 무빙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상황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원거리에서 세계수를 비추다가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플레이어에게 점차 확대된다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ㄴ</a:t>
                      </a:r>
                      <a:endParaRPr lang="en-US" altLang="ko-KR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080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593705" y="0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지역명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593705" y="389744"/>
            <a:ext cx="2598295" cy="3897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이그나이의 숲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593705" y="779488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크기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593705" y="1169232"/>
            <a:ext cx="2598295" cy="3897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500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x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500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593705" y="1558976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정보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593705" y="1948720"/>
            <a:ext cx="2598295" cy="49092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3" name="직사각형 222"/>
          <p:cNvSpPr/>
          <p:nvPr/>
        </p:nvSpPr>
        <p:spPr>
          <a:xfrm>
            <a:off x="9769642" y="2122849"/>
            <a:ext cx="385011" cy="378577"/>
          </a:xfrm>
          <a:prstGeom prst="rect">
            <a:avLst/>
          </a:prstGeom>
          <a:solidFill>
            <a:srgbClr val="01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4" name="직사각형 223"/>
          <p:cNvSpPr/>
          <p:nvPr/>
        </p:nvSpPr>
        <p:spPr>
          <a:xfrm>
            <a:off x="9769642" y="2652816"/>
            <a:ext cx="385011" cy="37857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7" name="직사각형 226"/>
          <p:cNvSpPr/>
          <p:nvPr/>
        </p:nvSpPr>
        <p:spPr>
          <a:xfrm>
            <a:off x="9769642" y="3701650"/>
            <a:ext cx="385011" cy="378577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8" name="직사각형 227"/>
          <p:cNvSpPr/>
          <p:nvPr/>
        </p:nvSpPr>
        <p:spPr>
          <a:xfrm>
            <a:off x="9769642" y="3177233"/>
            <a:ext cx="385011" cy="378577"/>
          </a:xfrm>
          <a:prstGeom prst="rect">
            <a:avLst/>
          </a:prstGeom>
          <a:solidFill>
            <a:srgbClr val="BE7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9" name="텍스트 상자 228"/>
          <p:cNvSpPr txBox="1"/>
          <p:nvPr/>
        </p:nvSpPr>
        <p:spPr>
          <a:xfrm>
            <a:off x="10212018" y="2132094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강</a:t>
            </a:r>
            <a:endParaRPr kumimoji="1" lang="ko-KR" altLang="en-US"/>
          </a:p>
        </p:txBody>
      </p:sp>
      <p:sp>
        <p:nvSpPr>
          <p:cNvPr id="230" name="텍스트 상자 229"/>
          <p:cNvSpPr txBox="1"/>
          <p:nvPr/>
        </p:nvSpPr>
        <p:spPr>
          <a:xfrm>
            <a:off x="10212018" y="2657438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성벽</a:t>
            </a:r>
            <a:endParaRPr kumimoji="1" lang="ko-KR" altLang="en-US"/>
          </a:p>
        </p:txBody>
      </p:sp>
      <p:sp>
        <p:nvSpPr>
          <p:cNvPr id="231" name="텍스트 상자 230"/>
          <p:cNvSpPr txBox="1"/>
          <p:nvPr/>
        </p:nvSpPr>
        <p:spPr>
          <a:xfrm>
            <a:off x="10212018" y="3198389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메인루트</a:t>
            </a:r>
            <a:endParaRPr kumimoji="1" lang="ko-KR" altLang="en-US" dirty="0"/>
          </a:p>
        </p:txBody>
      </p:sp>
      <p:sp>
        <p:nvSpPr>
          <p:cNvPr id="232" name="텍스트 상자 231"/>
          <p:cNvSpPr txBox="1"/>
          <p:nvPr/>
        </p:nvSpPr>
        <p:spPr>
          <a:xfrm>
            <a:off x="10212018" y="3697589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서브루트</a:t>
            </a:r>
            <a:endParaRPr kumimoji="1" lang="ko-KR" altLang="en-US" dirty="0"/>
          </a:p>
        </p:txBody>
      </p:sp>
      <p:sp>
        <p:nvSpPr>
          <p:cNvPr id="233" name="정육면체 232"/>
          <p:cNvSpPr/>
          <p:nvPr/>
        </p:nvSpPr>
        <p:spPr>
          <a:xfrm>
            <a:off x="9777177" y="4219119"/>
            <a:ext cx="377476" cy="402321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4" name="텍스트 상자 233"/>
          <p:cNvSpPr txBox="1"/>
          <p:nvPr/>
        </p:nvSpPr>
        <p:spPr>
          <a:xfrm>
            <a:off x="10212018" y="4238403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건물</a:t>
            </a:r>
            <a:endParaRPr kumimoji="1" lang="ko-KR" altLang="en-US" dirty="0"/>
          </a:p>
        </p:txBody>
      </p:sp>
      <p:sp>
        <p:nvSpPr>
          <p:cNvPr id="236" name="직사각형 235"/>
          <p:cNvSpPr/>
          <p:nvPr/>
        </p:nvSpPr>
        <p:spPr>
          <a:xfrm>
            <a:off x="9769642" y="4753015"/>
            <a:ext cx="385011" cy="3785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7" name="텍스트 상자 236"/>
          <p:cNvSpPr txBox="1"/>
          <p:nvPr/>
        </p:nvSpPr>
        <p:spPr>
          <a:xfrm>
            <a:off x="10212018" y="4750534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다리</a:t>
            </a:r>
            <a:endParaRPr kumimoji="1" lang="ko-KR" altLang="en-US" dirty="0"/>
          </a:p>
        </p:txBody>
      </p:sp>
      <p:grpSp>
        <p:nvGrpSpPr>
          <p:cNvPr id="239" name="그룹 238"/>
          <p:cNvGrpSpPr/>
          <p:nvPr/>
        </p:nvGrpSpPr>
        <p:grpSpPr>
          <a:xfrm>
            <a:off x="0" y="3555810"/>
            <a:ext cx="9635067" cy="3302190"/>
            <a:chOff x="0" y="-287319"/>
            <a:chExt cx="9635067" cy="7145319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9593705" cy="6858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884420" y="502170"/>
              <a:ext cx="1393545" cy="1334124"/>
            </a:xfrm>
            <a:custGeom>
              <a:avLst/>
              <a:gdLst>
                <a:gd name="connsiteX0" fmla="*/ 254833 w 1393545"/>
                <a:gd name="connsiteY0" fmla="*/ 134911 h 1334124"/>
                <a:gd name="connsiteX1" fmla="*/ 194872 w 1393545"/>
                <a:gd name="connsiteY1" fmla="*/ 179882 h 1334124"/>
                <a:gd name="connsiteX2" fmla="*/ 119921 w 1393545"/>
                <a:gd name="connsiteY2" fmla="*/ 254832 h 1334124"/>
                <a:gd name="connsiteX3" fmla="*/ 59961 w 1393545"/>
                <a:gd name="connsiteY3" fmla="*/ 374754 h 1334124"/>
                <a:gd name="connsiteX4" fmla="*/ 44971 w 1393545"/>
                <a:gd name="connsiteY4" fmla="*/ 464695 h 1334124"/>
                <a:gd name="connsiteX5" fmla="*/ 14990 w 1393545"/>
                <a:gd name="connsiteY5" fmla="*/ 584616 h 1334124"/>
                <a:gd name="connsiteX6" fmla="*/ 0 w 1393545"/>
                <a:gd name="connsiteY6" fmla="*/ 659567 h 1334124"/>
                <a:gd name="connsiteX7" fmla="*/ 14990 w 1393545"/>
                <a:gd name="connsiteY7" fmla="*/ 1094282 h 1334124"/>
                <a:gd name="connsiteX8" fmla="*/ 44971 w 1393545"/>
                <a:gd name="connsiteY8" fmla="*/ 1124262 h 1334124"/>
                <a:gd name="connsiteX9" fmla="*/ 134912 w 1393545"/>
                <a:gd name="connsiteY9" fmla="*/ 1244183 h 1334124"/>
                <a:gd name="connsiteX10" fmla="*/ 224853 w 1393545"/>
                <a:gd name="connsiteY10" fmla="*/ 1304144 h 1334124"/>
                <a:gd name="connsiteX11" fmla="*/ 314794 w 1393545"/>
                <a:gd name="connsiteY11" fmla="*/ 1334124 h 1334124"/>
                <a:gd name="connsiteX12" fmla="*/ 659567 w 1393545"/>
                <a:gd name="connsiteY12" fmla="*/ 1319134 h 1334124"/>
                <a:gd name="connsiteX13" fmla="*/ 689548 w 1393545"/>
                <a:gd name="connsiteY13" fmla="*/ 1289154 h 1334124"/>
                <a:gd name="connsiteX14" fmla="*/ 779489 w 1393545"/>
                <a:gd name="connsiteY14" fmla="*/ 1229193 h 1334124"/>
                <a:gd name="connsiteX15" fmla="*/ 869430 w 1393545"/>
                <a:gd name="connsiteY15" fmla="*/ 1169232 h 1334124"/>
                <a:gd name="connsiteX16" fmla="*/ 959371 w 1393545"/>
                <a:gd name="connsiteY16" fmla="*/ 1109272 h 1334124"/>
                <a:gd name="connsiteX17" fmla="*/ 1049312 w 1393545"/>
                <a:gd name="connsiteY17" fmla="*/ 1079291 h 1334124"/>
                <a:gd name="connsiteX18" fmla="*/ 1169233 w 1393545"/>
                <a:gd name="connsiteY18" fmla="*/ 1049311 h 1334124"/>
                <a:gd name="connsiteX19" fmla="*/ 1229194 w 1393545"/>
                <a:gd name="connsiteY19" fmla="*/ 1034321 h 1334124"/>
                <a:gd name="connsiteX20" fmla="*/ 1274164 w 1393545"/>
                <a:gd name="connsiteY20" fmla="*/ 1019331 h 1334124"/>
                <a:gd name="connsiteX21" fmla="*/ 1289154 w 1393545"/>
                <a:gd name="connsiteY21" fmla="*/ 974360 h 1334124"/>
                <a:gd name="connsiteX22" fmla="*/ 1319135 w 1393545"/>
                <a:gd name="connsiteY22" fmla="*/ 944380 h 1334124"/>
                <a:gd name="connsiteX23" fmla="*/ 1334125 w 1393545"/>
                <a:gd name="connsiteY23" fmla="*/ 884419 h 1334124"/>
                <a:gd name="connsiteX24" fmla="*/ 1364105 w 1393545"/>
                <a:gd name="connsiteY24" fmla="*/ 839449 h 1334124"/>
                <a:gd name="connsiteX25" fmla="*/ 1364105 w 1393545"/>
                <a:gd name="connsiteY25" fmla="*/ 554636 h 1334124"/>
                <a:gd name="connsiteX26" fmla="*/ 1304144 w 1393545"/>
                <a:gd name="connsiteY26" fmla="*/ 494675 h 1334124"/>
                <a:gd name="connsiteX27" fmla="*/ 1214203 w 1393545"/>
                <a:gd name="connsiteY27" fmla="*/ 449704 h 1334124"/>
                <a:gd name="connsiteX28" fmla="*/ 1169233 w 1393545"/>
                <a:gd name="connsiteY28" fmla="*/ 419724 h 1334124"/>
                <a:gd name="connsiteX29" fmla="*/ 1004341 w 1393545"/>
                <a:gd name="connsiteY29" fmla="*/ 374754 h 1334124"/>
                <a:gd name="connsiteX30" fmla="*/ 974361 w 1393545"/>
                <a:gd name="connsiteY30" fmla="*/ 194872 h 1334124"/>
                <a:gd name="connsiteX31" fmla="*/ 959371 w 1393545"/>
                <a:gd name="connsiteY31" fmla="*/ 149901 h 1334124"/>
                <a:gd name="connsiteX32" fmla="*/ 929390 w 1393545"/>
                <a:gd name="connsiteY32" fmla="*/ 104931 h 1334124"/>
                <a:gd name="connsiteX33" fmla="*/ 899410 w 1393545"/>
                <a:gd name="connsiteY33" fmla="*/ 74950 h 1334124"/>
                <a:gd name="connsiteX34" fmla="*/ 869430 w 1393545"/>
                <a:gd name="connsiteY34" fmla="*/ 29980 h 1334124"/>
                <a:gd name="connsiteX35" fmla="*/ 779489 w 1393545"/>
                <a:gd name="connsiteY35" fmla="*/ 0 h 1334124"/>
                <a:gd name="connsiteX36" fmla="*/ 524656 w 1393545"/>
                <a:gd name="connsiteY36" fmla="*/ 44970 h 1334124"/>
                <a:gd name="connsiteX37" fmla="*/ 479685 w 1393545"/>
                <a:gd name="connsiteY37" fmla="*/ 59960 h 1334124"/>
                <a:gd name="connsiteX38" fmla="*/ 434715 w 1393545"/>
                <a:gd name="connsiteY38" fmla="*/ 74950 h 1334124"/>
                <a:gd name="connsiteX39" fmla="*/ 344774 w 1393545"/>
                <a:gd name="connsiteY39" fmla="*/ 119921 h 1334124"/>
                <a:gd name="connsiteX40" fmla="*/ 299803 w 1393545"/>
                <a:gd name="connsiteY40" fmla="*/ 149901 h 1334124"/>
                <a:gd name="connsiteX41" fmla="*/ 254833 w 1393545"/>
                <a:gd name="connsiteY41" fmla="*/ 134911 h 1334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393545" h="1334124">
                  <a:moveTo>
                    <a:pt x="254833" y="134911"/>
                  </a:moveTo>
                  <a:cubicBezTo>
                    <a:pt x="237345" y="139908"/>
                    <a:pt x="212538" y="162216"/>
                    <a:pt x="194872" y="179882"/>
                  </a:cubicBezTo>
                  <a:cubicBezTo>
                    <a:pt x="94941" y="279813"/>
                    <a:pt x="239841" y="174887"/>
                    <a:pt x="119921" y="254832"/>
                  </a:cubicBezTo>
                  <a:cubicBezTo>
                    <a:pt x="85472" y="358181"/>
                    <a:pt x="112287" y="322427"/>
                    <a:pt x="59961" y="374754"/>
                  </a:cubicBezTo>
                  <a:cubicBezTo>
                    <a:pt x="54964" y="404734"/>
                    <a:pt x="51339" y="434976"/>
                    <a:pt x="44971" y="464695"/>
                  </a:cubicBezTo>
                  <a:cubicBezTo>
                    <a:pt x="36337" y="504984"/>
                    <a:pt x="23071" y="544212"/>
                    <a:pt x="14990" y="584616"/>
                  </a:cubicBezTo>
                  <a:lnTo>
                    <a:pt x="0" y="659567"/>
                  </a:lnTo>
                  <a:cubicBezTo>
                    <a:pt x="4997" y="804472"/>
                    <a:pt x="1024" y="949965"/>
                    <a:pt x="14990" y="1094282"/>
                  </a:cubicBezTo>
                  <a:cubicBezTo>
                    <a:pt x="16351" y="1108349"/>
                    <a:pt x="36491" y="1112956"/>
                    <a:pt x="44971" y="1124262"/>
                  </a:cubicBezTo>
                  <a:cubicBezTo>
                    <a:pt x="71554" y="1159706"/>
                    <a:pt x="95619" y="1214713"/>
                    <a:pt x="134912" y="1244183"/>
                  </a:cubicBezTo>
                  <a:cubicBezTo>
                    <a:pt x="163738" y="1265802"/>
                    <a:pt x="190670" y="1292750"/>
                    <a:pt x="224853" y="1304144"/>
                  </a:cubicBezTo>
                  <a:lnTo>
                    <a:pt x="314794" y="1334124"/>
                  </a:lnTo>
                  <a:cubicBezTo>
                    <a:pt x="429718" y="1329127"/>
                    <a:pt x="545353" y="1332839"/>
                    <a:pt x="659567" y="1319134"/>
                  </a:cubicBezTo>
                  <a:cubicBezTo>
                    <a:pt x="673599" y="1317450"/>
                    <a:pt x="678242" y="1297634"/>
                    <a:pt x="689548" y="1289154"/>
                  </a:cubicBezTo>
                  <a:cubicBezTo>
                    <a:pt x="718374" y="1267535"/>
                    <a:pt x="754011" y="1254672"/>
                    <a:pt x="779489" y="1229193"/>
                  </a:cubicBezTo>
                  <a:cubicBezTo>
                    <a:pt x="835632" y="1173049"/>
                    <a:pt x="804348" y="1190926"/>
                    <a:pt x="869430" y="1169232"/>
                  </a:cubicBezTo>
                  <a:cubicBezTo>
                    <a:pt x="899410" y="1149245"/>
                    <a:pt x="925188" y="1120666"/>
                    <a:pt x="959371" y="1109272"/>
                  </a:cubicBezTo>
                  <a:cubicBezTo>
                    <a:pt x="989351" y="1099278"/>
                    <a:pt x="1018653" y="1086956"/>
                    <a:pt x="1049312" y="1079291"/>
                  </a:cubicBezTo>
                  <a:lnTo>
                    <a:pt x="1169233" y="1049311"/>
                  </a:lnTo>
                  <a:cubicBezTo>
                    <a:pt x="1189220" y="1044314"/>
                    <a:pt x="1209649" y="1040836"/>
                    <a:pt x="1229194" y="1034321"/>
                  </a:cubicBezTo>
                  <a:lnTo>
                    <a:pt x="1274164" y="1019331"/>
                  </a:lnTo>
                  <a:cubicBezTo>
                    <a:pt x="1279161" y="1004341"/>
                    <a:pt x="1281024" y="987909"/>
                    <a:pt x="1289154" y="974360"/>
                  </a:cubicBezTo>
                  <a:cubicBezTo>
                    <a:pt x="1296425" y="962241"/>
                    <a:pt x="1312814" y="957021"/>
                    <a:pt x="1319135" y="944380"/>
                  </a:cubicBezTo>
                  <a:cubicBezTo>
                    <a:pt x="1328349" y="925953"/>
                    <a:pt x="1326009" y="903355"/>
                    <a:pt x="1334125" y="884419"/>
                  </a:cubicBezTo>
                  <a:cubicBezTo>
                    <a:pt x="1341222" y="867860"/>
                    <a:pt x="1354112" y="854439"/>
                    <a:pt x="1364105" y="839449"/>
                  </a:cubicBezTo>
                  <a:cubicBezTo>
                    <a:pt x="1399023" y="734693"/>
                    <a:pt x="1407468" y="728086"/>
                    <a:pt x="1364105" y="554636"/>
                  </a:cubicBezTo>
                  <a:cubicBezTo>
                    <a:pt x="1357249" y="527214"/>
                    <a:pt x="1327663" y="510354"/>
                    <a:pt x="1304144" y="494675"/>
                  </a:cubicBezTo>
                  <a:cubicBezTo>
                    <a:pt x="1175268" y="408758"/>
                    <a:pt x="1338326" y="511766"/>
                    <a:pt x="1214203" y="449704"/>
                  </a:cubicBezTo>
                  <a:cubicBezTo>
                    <a:pt x="1198089" y="441647"/>
                    <a:pt x="1185696" y="427041"/>
                    <a:pt x="1169233" y="419724"/>
                  </a:cubicBezTo>
                  <a:cubicBezTo>
                    <a:pt x="1106990" y="392061"/>
                    <a:pt x="1068462" y="387578"/>
                    <a:pt x="1004341" y="374754"/>
                  </a:cubicBezTo>
                  <a:cubicBezTo>
                    <a:pt x="992175" y="277424"/>
                    <a:pt x="996371" y="271906"/>
                    <a:pt x="974361" y="194872"/>
                  </a:cubicBezTo>
                  <a:cubicBezTo>
                    <a:pt x="970020" y="179679"/>
                    <a:pt x="966438" y="164034"/>
                    <a:pt x="959371" y="149901"/>
                  </a:cubicBezTo>
                  <a:cubicBezTo>
                    <a:pt x="951314" y="133787"/>
                    <a:pt x="940644" y="118999"/>
                    <a:pt x="929390" y="104931"/>
                  </a:cubicBezTo>
                  <a:cubicBezTo>
                    <a:pt x="920561" y="93895"/>
                    <a:pt x="908239" y="85986"/>
                    <a:pt x="899410" y="74950"/>
                  </a:cubicBezTo>
                  <a:cubicBezTo>
                    <a:pt x="888156" y="60882"/>
                    <a:pt x="884707" y="39528"/>
                    <a:pt x="869430" y="29980"/>
                  </a:cubicBezTo>
                  <a:cubicBezTo>
                    <a:pt x="842631" y="13231"/>
                    <a:pt x="779489" y="0"/>
                    <a:pt x="779489" y="0"/>
                  </a:cubicBezTo>
                  <a:cubicBezTo>
                    <a:pt x="583124" y="17851"/>
                    <a:pt x="666956" y="-2463"/>
                    <a:pt x="524656" y="44970"/>
                  </a:cubicBezTo>
                  <a:lnTo>
                    <a:pt x="479685" y="59960"/>
                  </a:lnTo>
                  <a:lnTo>
                    <a:pt x="434715" y="74950"/>
                  </a:lnTo>
                  <a:cubicBezTo>
                    <a:pt x="305842" y="160866"/>
                    <a:pt x="468890" y="57863"/>
                    <a:pt x="344774" y="119921"/>
                  </a:cubicBezTo>
                  <a:cubicBezTo>
                    <a:pt x="328660" y="127978"/>
                    <a:pt x="315252" y="140632"/>
                    <a:pt x="299803" y="149901"/>
                  </a:cubicBezTo>
                  <a:cubicBezTo>
                    <a:pt x="290222" y="155649"/>
                    <a:pt x="272321" y="129914"/>
                    <a:pt x="254833" y="1349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 rot="2700000">
              <a:off x="6520720" y="167383"/>
              <a:ext cx="1299148" cy="3897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 rot="2700000">
              <a:off x="8086900" y="1851480"/>
              <a:ext cx="1539946" cy="3897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2082022" y="5391596"/>
              <a:ext cx="391885" cy="690274"/>
              <a:chOff x="3033897" y="269095"/>
              <a:chExt cx="391885" cy="690274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0" name="삼각형 29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1" name="삼각형 30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36" name="정육면체 35"/>
            <p:cNvSpPr/>
            <p:nvPr/>
          </p:nvSpPr>
          <p:spPr>
            <a:xfrm>
              <a:off x="1286432" y="1066368"/>
              <a:ext cx="377476" cy="297735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2267797" y="4810859"/>
              <a:ext cx="391885" cy="690274"/>
              <a:chOff x="3033897" y="269095"/>
              <a:chExt cx="391885" cy="690274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3" name="삼각형 4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4" name="삼각형 4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1624098" y="4981037"/>
              <a:ext cx="391885" cy="690274"/>
              <a:chOff x="3033897" y="269095"/>
              <a:chExt cx="391885" cy="690274"/>
            </a:xfrm>
          </p:grpSpPr>
          <p:sp>
            <p:nvSpPr>
              <p:cNvPr id="46" name="직사각형 4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7" name="삼각형 4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8" name="삼각형 4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1708433" y="4306134"/>
              <a:ext cx="391885" cy="690274"/>
              <a:chOff x="3033897" y="269095"/>
              <a:chExt cx="391885" cy="690274"/>
            </a:xfrm>
          </p:grpSpPr>
          <p:sp>
            <p:nvSpPr>
              <p:cNvPr id="50" name="직사각형 4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1" name="삼각형 5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2" name="삼각형 5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442432" y="5897765"/>
              <a:ext cx="391885" cy="690274"/>
              <a:chOff x="3033897" y="269095"/>
              <a:chExt cx="391885" cy="690274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5" name="삼각형 5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6" name="삼각형 5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19335" y="5428959"/>
              <a:ext cx="391885" cy="690274"/>
              <a:chOff x="3033897" y="269095"/>
              <a:chExt cx="391885" cy="690274"/>
            </a:xfrm>
          </p:grpSpPr>
          <p:sp>
            <p:nvSpPr>
              <p:cNvPr id="58" name="직사각형 5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9" name="삼각형 5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0" name="삼각형 5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341659" y="4566661"/>
              <a:ext cx="391885" cy="690274"/>
              <a:chOff x="3033897" y="269095"/>
              <a:chExt cx="391885" cy="690274"/>
            </a:xfrm>
          </p:grpSpPr>
          <p:sp>
            <p:nvSpPr>
              <p:cNvPr id="62" name="직사각형 6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3" name="삼각형 6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4" name="삼각형 6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65" name="그룹 64"/>
            <p:cNvGrpSpPr/>
            <p:nvPr/>
          </p:nvGrpSpPr>
          <p:grpSpPr>
            <a:xfrm>
              <a:off x="55134" y="3695255"/>
              <a:ext cx="391885" cy="690274"/>
              <a:chOff x="3033897" y="269095"/>
              <a:chExt cx="391885" cy="690274"/>
            </a:xfrm>
          </p:grpSpPr>
          <p:sp>
            <p:nvSpPr>
              <p:cNvPr id="66" name="직사각형 6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7" name="삼각형 6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8" name="삼각형 6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513367" y="3017470"/>
              <a:ext cx="391885" cy="690274"/>
              <a:chOff x="3033897" y="269095"/>
              <a:chExt cx="391885" cy="690274"/>
            </a:xfrm>
          </p:grpSpPr>
          <p:sp>
            <p:nvSpPr>
              <p:cNvPr id="70" name="직사각형 6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1" name="삼각형 7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2" name="삼각형 7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70512" y="2308064"/>
              <a:ext cx="391885" cy="690274"/>
              <a:chOff x="3033897" y="269095"/>
              <a:chExt cx="391885" cy="690274"/>
            </a:xfrm>
          </p:grpSpPr>
          <p:sp>
            <p:nvSpPr>
              <p:cNvPr id="74" name="직사각형 7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5" name="삼각형 7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6" name="삼각형 7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77" name="그룹 76"/>
            <p:cNvGrpSpPr/>
            <p:nvPr/>
          </p:nvGrpSpPr>
          <p:grpSpPr>
            <a:xfrm>
              <a:off x="848324" y="2023939"/>
              <a:ext cx="391885" cy="690274"/>
              <a:chOff x="3033897" y="269095"/>
              <a:chExt cx="391885" cy="690274"/>
            </a:xfrm>
          </p:grpSpPr>
          <p:sp>
            <p:nvSpPr>
              <p:cNvPr id="78" name="직사각형 7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9" name="삼각형 7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0" name="삼각형 7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81" name="그룹 80"/>
            <p:cNvGrpSpPr/>
            <p:nvPr/>
          </p:nvGrpSpPr>
          <p:grpSpPr>
            <a:xfrm>
              <a:off x="133804" y="1198313"/>
              <a:ext cx="391885" cy="690274"/>
              <a:chOff x="3033897" y="269095"/>
              <a:chExt cx="391885" cy="690274"/>
            </a:xfrm>
          </p:grpSpPr>
          <p:sp>
            <p:nvSpPr>
              <p:cNvPr id="82" name="직사각형 8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3" name="삼각형 8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4" name="삼각형 8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85" name="그룹 84"/>
            <p:cNvGrpSpPr/>
            <p:nvPr/>
          </p:nvGrpSpPr>
          <p:grpSpPr>
            <a:xfrm>
              <a:off x="269301" y="116908"/>
              <a:ext cx="391885" cy="690274"/>
              <a:chOff x="3033897" y="269095"/>
              <a:chExt cx="391885" cy="690274"/>
            </a:xfrm>
          </p:grpSpPr>
          <p:sp>
            <p:nvSpPr>
              <p:cNvPr id="86" name="직사각형 8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7" name="삼각형 8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8" name="삼각형 8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89" name="그룹 88"/>
            <p:cNvGrpSpPr/>
            <p:nvPr/>
          </p:nvGrpSpPr>
          <p:grpSpPr>
            <a:xfrm>
              <a:off x="2440753" y="134616"/>
              <a:ext cx="391885" cy="690274"/>
              <a:chOff x="3033897" y="269095"/>
              <a:chExt cx="391885" cy="690274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1" name="삼각형 9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2" name="삼각형 9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93" name="그룹 92"/>
            <p:cNvGrpSpPr/>
            <p:nvPr/>
          </p:nvGrpSpPr>
          <p:grpSpPr>
            <a:xfrm>
              <a:off x="3481376" y="155994"/>
              <a:ext cx="391885" cy="690274"/>
              <a:chOff x="3033897" y="269095"/>
              <a:chExt cx="391885" cy="690274"/>
            </a:xfrm>
          </p:grpSpPr>
          <p:sp>
            <p:nvSpPr>
              <p:cNvPr id="94" name="직사각형 9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5" name="삼각형 9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6" name="삼각형 9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97" name="그룹 96"/>
            <p:cNvGrpSpPr/>
            <p:nvPr/>
          </p:nvGrpSpPr>
          <p:grpSpPr>
            <a:xfrm>
              <a:off x="2989939" y="1297223"/>
              <a:ext cx="391885" cy="690274"/>
              <a:chOff x="3033897" y="269095"/>
              <a:chExt cx="391885" cy="690274"/>
            </a:xfrm>
          </p:grpSpPr>
          <p:sp>
            <p:nvSpPr>
              <p:cNvPr id="98" name="직사각형 9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9" name="삼각형 9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0" name="삼각형 9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1" name="그룹 100"/>
            <p:cNvGrpSpPr/>
            <p:nvPr/>
          </p:nvGrpSpPr>
          <p:grpSpPr>
            <a:xfrm>
              <a:off x="2497679" y="2402516"/>
              <a:ext cx="391885" cy="690274"/>
              <a:chOff x="3033897" y="269095"/>
              <a:chExt cx="391885" cy="690274"/>
            </a:xfrm>
          </p:grpSpPr>
          <p:sp>
            <p:nvSpPr>
              <p:cNvPr id="102" name="직사각형 10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3" name="삼각형 10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4" name="삼각형 10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5" name="그룹 104"/>
            <p:cNvGrpSpPr/>
            <p:nvPr/>
          </p:nvGrpSpPr>
          <p:grpSpPr>
            <a:xfrm>
              <a:off x="2125873" y="3284858"/>
              <a:ext cx="391885" cy="690274"/>
              <a:chOff x="3033897" y="269095"/>
              <a:chExt cx="391885" cy="690274"/>
            </a:xfrm>
          </p:grpSpPr>
          <p:sp>
            <p:nvSpPr>
              <p:cNvPr id="106" name="직사각형 10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7" name="삼각형 10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8" name="삼각형 10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>
              <a:off x="2832636" y="3468811"/>
              <a:ext cx="391885" cy="690274"/>
              <a:chOff x="3033897" y="269095"/>
              <a:chExt cx="391885" cy="690274"/>
            </a:xfrm>
          </p:grpSpPr>
          <p:sp>
            <p:nvSpPr>
              <p:cNvPr id="110" name="직사각형 10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1" name="삼각형 11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2" name="삼각형 11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13" name="그룹 112"/>
            <p:cNvGrpSpPr/>
            <p:nvPr/>
          </p:nvGrpSpPr>
          <p:grpSpPr>
            <a:xfrm>
              <a:off x="3185881" y="4566970"/>
              <a:ext cx="391885" cy="690274"/>
              <a:chOff x="3033897" y="269095"/>
              <a:chExt cx="391885" cy="690274"/>
            </a:xfrm>
          </p:grpSpPr>
          <p:sp>
            <p:nvSpPr>
              <p:cNvPr id="114" name="직사각형 11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5" name="삼각형 11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6" name="삼각형 11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>
              <a:off x="3979607" y="4985427"/>
              <a:ext cx="391885" cy="690274"/>
              <a:chOff x="3033897" y="269095"/>
              <a:chExt cx="391885" cy="690274"/>
            </a:xfrm>
          </p:grpSpPr>
          <p:sp>
            <p:nvSpPr>
              <p:cNvPr id="118" name="직사각형 11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9" name="삼각형 11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0" name="삼각형 11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1" name="그룹 120"/>
            <p:cNvGrpSpPr/>
            <p:nvPr/>
          </p:nvGrpSpPr>
          <p:grpSpPr>
            <a:xfrm>
              <a:off x="5180652" y="5003217"/>
              <a:ext cx="391885" cy="690274"/>
              <a:chOff x="3033897" y="269095"/>
              <a:chExt cx="391885" cy="690274"/>
            </a:xfrm>
          </p:grpSpPr>
          <p:sp>
            <p:nvSpPr>
              <p:cNvPr id="122" name="직사각형 12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3" name="삼각형 12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4" name="삼각형 12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5" name="그룹 124"/>
            <p:cNvGrpSpPr/>
            <p:nvPr/>
          </p:nvGrpSpPr>
          <p:grpSpPr>
            <a:xfrm>
              <a:off x="5710138" y="4911798"/>
              <a:ext cx="391885" cy="690274"/>
              <a:chOff x="3033897" y="269095"/>
              <a:chExt cx="391885" cy="690274"/>
            </a:xfrm>
          </p:grpSpPr>
          <p:sp>
            <p:nvSpPr>
              <p:cNvPr id="126" name="직사각형 12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7" name="삼각형 12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8" name="삼각형 12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>
              <a:off x="4830164" y="3339984"/>
              <a:ext cx="391885" cy="690274"/>
              <a:chOff x="3033897" y="269095"/>
              <a:chExt cx="391885" cy="690274"/>
            </a:xfrm>
          </p:grpSpPr>
          <p:sp>
            <p:nvSpPr>
              <p:cNvPr id="130" name="직사각형 12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1" name="삼각형 13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2" name="삼각형 13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33" name="그룹 132"/>
            <p:cNvGrpSpPr/>
            <p:nvPr/>
          </p:nvGrpSpPr>
          <p:grpSpPr>
            <a:xfrm>
              <a:off x="5710138" y="2662716"/>
              <a:ext cx="391885" cy="690274"/>
              <a:chOff x="3033897" y="269095"/>
              <a:chExt cx="391885" cy="690274"/>
            </a:xfrm>
          </p:grpSpPr>
          <p:sp>
            <p:nvSpPr>
              <p:cNvPr id="134" name="직사각형 13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5" name="삼각형 13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6" name="삼각형 13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37" name="그룹 136"/>
            <p:cNvGrpSpPr/>
            <p:nvPr/>
          </p:nvGrpSpPr>
          <p:grpSpPr>
            <a:xfrm>
              <a:off x="5962369" y="3593526"/>
              <a:ext cx="391885" cy="690274"/>
              <a:chOff x="3033897" y="269095"/>
              <a:chExt cx="391885" cy="690274"/>
            </a:xfrm>
          </p:grpSpPr>
          <p:sp>
            <p:nvSpPr>
              <p:cNvPr id="138" name="직사각형 13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9" name="삼각형 13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0" name="삼각형 13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>
              <a:off x="6974351" y="2576817"/>
              <a:ext cx="391885" cy="690274"/>
              <a:chOff x="3033897" y="269095"/>
              <a:chExt cx="391885" cy="690274"/>
            </a:xfrm>
          </p:grpSpPr>
          <p:sp>
            <p:nvSpPr>
              <p:cNvPr id="142" name="직사각형 14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3" name="삼각형 14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4" name="삼각형 14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5" name="그룹 144"/>
            <p:cNvGrpSpPr/>
            <p:nvPr/>
          </p:nvGrpSpPr>
          <p:grpSpPr>
            <a:xfrm>
              <a:off x="7042856" y="3813320"/>
              <a:ext cx="391885" cy="690274"/>
              <a:chOff x="3033897" y="269095"/>
              <a:chExt cx="391885" cy="690274"/>
            </a:xfrm>
          </p:grpSpPr>
          <p:sp>
            <p:nvSpPr>
              <p:cNvPr id="146" name="직사각형 14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7" name="삼각형 14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8" name="삼각형 14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9" name="그룹 148"/>
            <p:cNvGrpSpPr/>
            <p:nvPr/>
          </p:nvGrpSpPr>
          <p:grpSpPr>
            <a:xfrm>
              <a:off x="7934420" y="2984713"/>
              <a:ext cx="391885" cy="690274"/>
              <a:chOff x="3033897" y="269095"/>
              <a:chExt cx="391885" cy="690274"/>
            </a:xfrm>
          </p:grpSpPr>
          <p:sp>
            <p:nvSpPr>
              <p:cNvPr id="150" name="직사각형 14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1" name="삼각형 15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2" name="삼각형 15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54" name="그룹 153"/>
            <p:cNvGrpSpPr/>
            <p:nvPr/>
          </p:nvGrpSpPr>
          <p:grpSpPr>
            <a:xfrm>
              <a:off x="3432201" y="1716359"/>
              <a:ext cx="391885" cy="690274"/>
              <a:chOff x="3033897" y="269095"/>
              <a:chExt cx="391885" cy="690274"/>
            </a:xfrm>
          </p:grpSpPr>
          <p:sp>
            <p:nvSpPr>
              <p:cNvPr id="155" name="직사각형 154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6" name="삼각형 155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7" name="삼각형 156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58" name="그룹 157"/>
            <p:cNvGrpSpPr/>
            <p:nvPr/>
          </p:nvGrpSpPr>
          <p:grpSpPr>
            <a:xfrm>
              <a:off x="4731862" y="1294642"/>
              <a:ext cx="391885" cy="690274"/>
              <a:chOff x="3033897" y="269095"/>
              <a:chExt cx="391885" cy="690274"/>
            </a:xfrm>
          </p:grpSpPr>
          <p:sp>
            <p:nvSpPr>
              <p:cNvPr id="159" name="직사각형 158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0" name="삼각형 159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1" name="삼각형 160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>
              <a:off x="3970858" y="684266"/>
              <a:ext cx="391885" cy="690274"/>
              <a:chOff x="3033897" y="269095"/>
              <a:chExt cx="391885" cy="690274"/>
            </a:xfrm>
          </p:grpSpPr>
          <p:sp>
            <p:nvSpPr>
              <p:cNvPr id="163" name="직사각형 162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4" name="삼각형 163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5" name="삼각형 164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66" name="그룹 165"/>
            <p:cNvGrpSpPr/>
            <p:nvPr/>
          </p:nvGrpSpPr>
          <p:grpSpPr>
            <a:xfrm>
              <a:off x="5307688" y="479753"/>
              <a:ext cx="391885" cy="690274"/>
              <a:chOff x="3033897" y="269095"/>
              <a:chExt cx="391885" cy="690274"/>
            </a:xfrm>
          </p:grpSpPr>
          <p:sp>
            <p:nvSpPr>
              <p:cNvPr id="167" name="직사각형 166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8" name="삼각형 167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9" name="삼각형 168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70" name="그룹 169"/>
            <p:cNvGrpSpPr/>
            <p:nvPr/>
          </p:nvGrpSpPr>
          <p:grpSpPr>
            <a:xfrm>
              <a:off x="5415511" y="993767"/>
              <a:ext cx="391885" cy="690274"/>
              <a:chOff x="3033897" y="269095"/>
              <a:chExt cx="391885" cy="690274"/>
            </a:xfrm>
          </p:grpSpPr>
          <p:sp>
            <p:nvSpPr>
              <p:cNvPr id="171" name="직사각형 170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2" name="삼각형 171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3" name="삼각형 172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74" name="그룹 173"/>
            <p:cNvGrpSpPr/>
            <p:nvPr/>
          </p:nvGrpSpPr>
          <p:grpSpPr>
            <a:xfrm>
              <a:off x="6214746" y="651239"/>
              <a:ext cx="391885" cy="690274"/>
              <a:chOff x="3033897" y="269095"/>
              <a:chExt cx="391885" cy="690274"/>
            </a:xfrm>
          </p:grpSpPr>
          <p:sp>
            <p:nvSpPr>
              <p:cNvPr id="175" name="직사각형 174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6" name="삼각형 175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7" name="삼각형 176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78" name="자유형 177"/>
            <p:cNvSpPr/>
            <p:nvPr/>
          </p:nvSpPr>
          <p:spPr>
            <a:xfrm>
              <a:off x="2404533" y="-16933"/>
              <a:ext cx="7230534" cy="5503333"/>
            </a:xfrm>
            <a:custGeom>
              <a:avLst/>
              <a:gdLst>
                <a:gd name="connsiteX0" fmla="*/ 7230534 w 7230534"/>
                <a:gd name="connsiteY0" fmla="*/ 3674533 h 5503333"/>
                <a:gd name="connsiteX1" fmla="*/ 5689600 w 7230534"/>
                <a:gd name="connsiteY1" fmla="*/ 2116666 h 5503333"/>
                <a:gd name="connsiteX2" fmla="*/ 4605867 w 7230534"/>
                <a:gd name="connsiteY2" fmla="*/ 1168400 h 5503333"/>
                <a:gd name="connsiteX3" fmla="*/ 3522134 w 7230534"/>
                <a:gd name="connsiteY3" fmla="*/ 0 h 5503333"/>
                <a:gd name="connsiteX4" fmla="*/ 2235200 w 7230534"/>
                <a:gd name="connsiteY4" fmla="*/ 50800 h 5503333"/>
                <a:gd name="connsiteX5" fmla="*/ 1727200 w 7230534"/>
                <a:gd name="connsiteY5" fmla="*/ 677333 h 5503333"/>
                <a:gd name="connsiteX6" fmla="*/ 1439334 w 7230534"/>
                <a:gd name="connsiteY6" fmla="*/ 982133 h 5503333"/>
                <a:gd name="connsiteX7" fmla="*/ 3014134 w 7230534"/>
                <a:gd name="connsiteY7" fmla="*/ 1811866 h 5503333"/>
                <a:gd name="connsiteX8" fmla="*/ 3674534 w 7230534"/>
                <a:gd name="connsiteY8" fmla="*/ 2709333 h 5503333"/>
                <a:gd name="connsiteX9" fmla="*/ 2827867 w 7230534"/>
                <a:gd name="connsiteY9" fmla="*/ 3386666 h 5503333"/>
                <a:gd name="connsiteX10" fmla="*/ 1371600 w 7230534"/>
                <a:gd name="connsiteY10" fmla="*/ 3793066 h 5503333"/>
                <a:gd name="connsiteX11" fmla="*/ 355600 w 7230534"/>
                <a:gd name="connsiteY11" fmla="*/ 3843866 h 5503333"/>
                <a:gd name="connsiteX12" fmla="*/ 0 w 7230534"/>
                <a:gd name="connsiteY12" fmla="*/ 4216400 h 5503333"/>
                <a:gd name="connsiteX13" fmla="*/ 152400 w 7230534"/>
                <a:gd name="connsiteY13" fmla="*/ 4910666 h 5503333"/>
                <a:gd name="connsiteX14" fmla="*/ 1066800 w 7230534"/>
                <a:gd name="connsiteY14" fmla="*/ 5232400 h 5503333"/>
                <a:gd name="connsiteX15" fmla="*/ 1845734 w 7230534"/>
                <a:gd name="connsiteY15" fmla="*/ 5503333 h 5503333"/>
                <a:gd name="connsiteX16" fmla="*/ 1947334 w 7230534"/>
                <a:gd name="connsiteY16" fmla="*/ 5096933 h 5503333"/>
                <a:gd name="connsiteX17" fmla="*/ 1456267 w 7230534"/>
                <a:gd name="connsiteY17" fmla="*/ 4301066 h 5503333"/>
                <a:gd name="connsiteX18" fmla="*/ 2319867 w 7230534"/>
                <a:gd name="connsiteY18" fmla="*/ 3911600 h 5503333"/>
                <a:gd name="connsiteX19" fmla="*/ 4250267 w 7230534"/>
                <a:gd name="connsiteY19" fmla="*/ 2997200 h 5503333"/>
                <a:gd name="connsiteX20" fmla="*/ 6299200 w 7230534"/>
                <a:gd name="connsiteY20" fmla="*/ 4284133 h 5503333"/>
                <a:gd name="connsiteX21" fmla="*/ 7112000 w 7230534"/>
                <a:gd name="connsiteY21" fmla="*/ 4995333 h 5503333"/>
                <a:gd name="connsiteX22" fmla="*/ 7230534 w 7230534"/>
                <a:gd name="connsiteY22" fmla="*/ 3674533 h 5503333"/>
                <a:gd name="connsiteX0" fmla="*/ 7230534 w 7230534"/>
                <a:gd name="connsiteY0" fmla="*/ 3674533 h 5503333"/>
                <a:gd name="connsiteX1" fmla="*/ 5689600 w 7230534"/>
                <a:gd name="connsiteY1" fmla="*/ 2116666 h 5503333"/>
                <a:gd name="connsiteX2" fmla="*/ 4605867 w 7230534"/>
                <a:gd name="connsiteY2" fmla="*/ 1168400 h 5503333"/>
                <a:gd name="connsiteX3" fmla="*/ 3522134 w 7230534"/>
                <a:gd name="connsiteY3" fmla="*/ 0 h 5503333"/>
                <a:gd name="connsiteX4" fmla="*/ 2235200 w 7230534"/>
                <a:gd name="connsiteY4" fmla="*/ 50800 h 5503333"/>
                <a:gd name="connsiteX5" fmla="*/ 1406358 w 7230534"/>
                <a:gd name="connsiteY5" fmla="*/ 67733 h 5503333"/>
                <a:gd name="connsiteX6" fmla="*/ 1439334 w 7230534"/>
                <a:gd name="connsiteY6" fmla="*/ 982133 h 5503333"/>
                <a:gd name="connsiteX7" fmla="*/ 3014134 w 7230534"/>
                <a:gd name="connsiteY7" fmla="*/ 1811866 h 5503333"/>
                <a:gd name="connsiteX8" fmla="*/ 3674534 w 7230534"/>
                <a:gd name="connsiteY8" fmla="*/ 2709333 h 5503333"/>
                <a:gd name="connsiteX9" fmla="*/ 2827867 w 7230534"/>
                <a:gd name="connsiteY9" fmla="*/ 3386666 h 5503333"/>
                <a:gd name="connsiteX10" fmla="*/ 1371600 w 7230534"/>
                <a:gd name="connsiteY10" fmla="*/ 3793066 h 5503333"/>
                <a:gd name="connsiteX11" fmla="*/ 355600 w 7230534"/>
                <a:gd name="connsiteY11" fmla="*/ 3843866 h 5503333"/>
                <a:gd name="connsiteX12" fmla="*/ 0 w 7230534"/>
                <a:gd name="connsiteY12" fmla="*/ 4216400 h 5503333"/>
                <a:gd name="connsiteX13" fmla="*/ 152400 w 7230534"/>
                <a:gd name="connsiteY13" fmla="*/ 4910666 h 5503333"/>
                <a:gd name="connsiteX14" fmla="*/ 1066800 w 7230534"/>
                <a:gd name="connsiteY14" fmla="*/ 5232400 h 5503333"/>
                <a:gd name="connsiteX15" fmla="*/ 1845734 w 7230534"/>
                <a:gd name="connsiteY15" fmla="*/ 5503333 h 5503333"/>
                <a:gd name="connsiteX16" fmla="*/ 1947334 w 7230534"/>
                <a:gd name="connsiteY16" fmla="*/ 5096933 h 5503333"/>
                <a:gd name="connsiteX17" fmla="*/ 1456267 w 7230534"/>
                <a:gd name="connsiteY17" fmla="*/ 4301066 h 5503333"/>
                <a:gd name="connsiteX18" fmla="*/ 2319867 w 7230534"/>
                <a:gd name="connsiteY18" fmla="*/ 3911600 h 5503333"/>
                <a:gd name="connsiteX19" fmla="*/ 4250267 w 7230534"/>
                <a:gd name="connsiteY19" fmla="*/ 2997200 h 5503333"/>
                <a:gd name="connsiteX20" fmla="*/ 6299200 w 7230534"/>
                <a:gd name="connsiteY20" fmla="*/ 4284133 h 5503333"/>
                <a:gd name="connsiteX21" fmla="*/ 7112000 w 7230534"/>
                <a:gd name="connsiteY21" fmla="*/ 4995333 h 5503333"/>
                <a:gd name="connsiteX22" fmla="*/ 7230534 w 7230534"/>
                <a:gd name="connsiteY22" fmla="*/ 3674533 h 5503333"/>
                <a:gd name="connsiteX0" fmla="*/ 7230534 w 7230534"/>
                <a:gd name="connsiteY0" fmla="*/ 3674533 h 5503333"/>
                <a:gd name="connsiteX1" fmla="*/ 5689600 w 7230534"/>
                <a:gd name="connsiteY1" fmla="*/ 2116666 h 5503333"/>
                <a:gd name="connsiteX2" fmla="*/ 4605867 w 7230534"/>
                <a:gd name="connsiteY2" fmla="*/ 1168400 h 5503333"/>
                <a:gd name="connsiteX3" fmla="*/ 3522134 w 7230534"/>
                <a:gd name="connsiteY3" fmla="*/ 0 h 5503333"/>
                <a:gd name="connsiteX4" fmla="*/ 2235200 w 7230534"/>
                <a:gd name="connsiteY4" fmla="*/ 50800 h 5503333"/>
                <a:gd name="connsiteX5" fmla="*/ 1406358 w 7230534"/>
                <a:gd name="connsiteY5" fmla="*/ 67733 h 5503333"/>
                <a:gd name="connsiteX6" fmla="*/ 1872471 w 7230534"/>
                <a:gd name="connsiteY6" fmla="*/ 645249 h 5503333"/>
                <a:gd name="connsiteX7" fmla="*/ 3014134 w 7230534"/>
                <a:gd name="connsiteY7" fmla="*/ 1811866 h 5503333"/>
                <a:gd name="connsiteX8" fmla="*/ 3674534 w 7230534"/>
                <a:gd name="connsiteY8" fmla="*/ 2709333 h 5503333"/>
                <a:gd name="connsiteX9" fmla="*/ 2827867 w 7230534"/>
                <a:gd name="connsiteY9" fmla="*/ 3386666 h 5503333"/>
                <a:gd name="connsiteX10" fmla="*/ 1371600 w 7230534"/>
                <a:gd name="connsiteY10" fmla="*/ 3793066 h 5503333"/>
                <a:gd name="connsiteX11" fmla="*/ 355600 w 7230534"/>
                <a:gd name="connsiteY11" fmla="*/ 3843866 h 5503333"/>
                <a:gd name="connsiteX12" fmla="*/ 0 w 7230534"/>
                <a:gd name="connsiteY12" fmla="*/ 4216400 h 5503333"/>
                <a:gd name="connsiteX13" fmla="*/ 152400 w 7230534"/>
                <a:gd name="connsiteY13" fmla="*/ 4910666 h 5503333"/>
                <a:gd name="connsiteX14" fmla="*/ 1066800 w 7230534"/>
                <a:gd name="connsiteY14" fmla="*/ 5232400 h 5503333"/>
                <a:gd name="connsiteX15" fmla="*/ 1845734 w 7230534"/>
                <a:gd name="connsiteY15" fmla="*/ 5503333 h 5503333"/>
                <a:gd name="connsiteX16" fmla="*/ 1947334 w 7230534"/>
                <a:gd name="connsiteY16" fmla="*/ 5096933 h 5503333"/>
                <a:gd name="connsiteX17" fmla="*/ 1456267 w 7230534"/>
                <a:gd name="connsiteY17" fmla="*/ 4301066 h 5503333"/>
                <a:gd name="connsiteX18" fmla="*/ 2319867 w 7230534"/>
                <a:gd name="connsiteY18" fmla="*/ 3911600 h 5503333"/>
                <a:gd name="connsiteX19" fmla="*/ 4250267 w 7230534"/>
                <a:gd name="connsiteY19" fmla="*/ 2997200 h 5503333"/>
                <a:gd name="connsiteX20" fmla="*/ 6299200 w 7230534"/>
                <a:gd name="connsiteY20" fmla="*/ 4284133 h 5503333"/>
                <a:gd name="connsiteX21" fmla="*/ 7112000 w 7230534"/>
                <a:gd name="connsiteY21" fmla="*/ 4995333 h 5503333"/>
                <a:gd name="connsiteX22" fmla="*/ 7230534 w 7230534"/>
                <a:gd name="connsiteY22" fmla="*/ 3674533 h 5503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230534" h="5503333">
                  <a:moveTo>
                    <a:pt x="7230534" y="3674533"/>
                  </a:moveTo>
                  <a:lnTo>
                    <a:pt x="5689600" y="2116666"/>
                  </a:lnTo>
                  <a:lnTo>
                    <a:pt x="4605867" y="1168400"/>
                  </a:lnTo>
                  <a:lnTo>
                    <a:pt x="3522134" y="0"/>
                  </a:lnTo>
                  <a:lnTo>
                    <a:pt x="2235200" y="50800"/>
                  </a:lnTo>
                  <a:lnTo>
                    <a:pt x="1406358" y="67733"/>
                  </a:lnTo>
                  <a:lnTo>
                    <a:pt x="1872471" y="645249"/>
                  </a:lnTo>
                  <a:lnTo>
                    <a:pt x="3014134" y="1811866"/>
                  </a:lnTo>
                  <a:lnTo>
                    <a:pt x="3674534" y="2709333"/>
                  </a:lnTo>
                  <a:lnTo>
                    <a:pt x="2827867" y="3386666"/>
                  </a:lnTo>
                  <a:lnTo>
                    <a:pt x="1371600" y="3793066"/>
                  </a:lnTo>
                  <a:lnTo>
                    <a:pt x="355600" y="3843866"/>
                  </a:lnTo>
                  <a:lnTo>
                    <a:pt x="0" y="4216400"/>
                  </a:lnTo>
                  <a:lnTo>
                    <a:pt x="152400" y="4910666"/>
                  </a:lnTo>
                  <a:lnTo>
                    <a:pt x="1066800" y="5232400"/>
                  </a:lnTo>
                  <a:lnTo>
                    <a:pt x="1845734" y="5503333"/>
                  </a:lnTo>
                  <a:lnTo>
                    <a:pt x="1947334" y="5096933"/>
                  </a:lnTo>
                  <a:lnTo>
                    <a:pt x="1456267" y="4301066"/>
                  </a:lnTo>
                  <a:lnTo>
                    <a:pt x="2319867" y="3911600"/>
                  </a:lnTo>
                  <a:lnTo>
                    <a:pt x="4250267" y="2997200"/>
                  </a:lnTo>
                  <a:lnTo>
                    <a:pt x="6299200" y="4284133"/>
                  </a:lnTo>
                  <a:lnTo>
                    <a:pt x="7112000" y="4995333"/>
                  </a:lnTo>
                  <a:lnTo>
                    <a:pt x="7230534" y="3674533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79" name="그룹 178"/>
            <p:cNvGrpSpPr/>
            <p:nvPr/>
          </p:nvGrpSpPr>
          <p:grpSpPr>
            <a:xfrm>
              <a:off x="7638502" y="4128498"/>
              <a:ext cx="391885" cy="690274"/>
              <a:chOff x="3033897" y="269095"/>
              <a:chExt cx="391885" cy="690274"/>
            </a:xfrm>
          </p:grpSpPr>
          <p:sp>
            <p:nvSpPr>
              <p:cNvPr id="180" name="직사각형 17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1" name="삼각형 18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2" name="삼각형 18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83" name="그룹 182"/>
            <p:cNvGrpSpPr/>
            <p:nvPr/>
          </p:nvGrpSpPr>
          <p:grpSpPr>
            <a:xfrm>
              <a:off x="8411871" y="3971351"/>
              <a:ext cx="391885" cy="690274"/>
              <a:chOff x="3033897" y="269095"/>
              <a:chExt cx="391885" cy="690274"/>
            </a:xfrm>
          </p:grpSpPr>
          <p:sp>
            <p:nvSpPr>
              <p:cNvPr id="184" name="직사각형 18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5" name="삼각형 18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6" name="삼각형 18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87" name="그룹 186"/>
            <p:cNvGrpSpPr/>
            <p:nvPr/>
          </p:nvGrpSpPr>
          <p:grpSpPr>
            <a:xfrm>
              <a:off x="8757594" y="4508825"/>
              <a:ext cx="391885" cy="690274"/>
              <a:chOff x="3033897" y="269095"/>
              <a:chExt cx="391885" cy="690274"/>
            </a:xfrm>
          </p:grpSpPr>
          <p:sp>
            <p:nvSpPr>
              <p:cNvPr id="188" name="직사각형 18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9" name="삼각형 18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0" name="삼각형 18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91" name="그룹 190"/>
            <p:cNvGrpSpPr/>
            <p:nvPr/>
          </p:nvGrpSpPr>
          <p:grpSpPr>
            <a:xfrm>
              <a:off x="9042192" y="5185220"/>
              <a:ext cx="391885" cy="690274"/>
              <a:chOff x="3033897" y="269095"/>
              <a:chExt cx="391885" cy="690274"/>
            </a:xfrm>
          </p:grpSpPr>
          <p:sp>
            <p:nvSpPr>
              <p:cNvPr id="192" name="직사각형 19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3" name="삼각형 19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4" name="삼각형 19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95" name="그룹 194"/>
            <p:cNvGrpSpPr/>
            <p:nvPr/>
          </p:nvGrpSpPr>
          <p:grpSpPr>
            <a:xfrm>
              <a:off x="8949120" y="5676298"/>
              <a:ext cx="391885" cy="690274"/>
              <a:chOff x="3033897" y="269095"/>
              <a:chExt cx="391885" cy="690274"/>
            </a:xfrm>
          </p:grpSpPr>
          <p:sp>
            <p:nvSpPr>
              <p:cNvPr id="196" name="직사각형 19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7" name="삼각형 19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8" name="삼각형 19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99" name="그룹 198"/>
            <p:cNvGrpSpPr/>
            <p:nvPr/>
          </p:nvGrpSpPr>
          <p:grpSpPr>
            <a:xfrm>
              <a:off x="8177585" y="5075489"/>
              <a:ext cx="391885" cy="690274"/>
              <a:chOff x="3033897" y="269095"/>
              <a:chExt cx="391885" cy="690274"/>
            </a:xfrm>
          </p:grpSpPr>
          <p:sp>
            <p:nvSpPr>
              <p:cNvPr id="200" name="직사각형 19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1" name="삼각형 20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2" name="삼각형 20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03" name="그룹 202"/>
            <p:cNvGrpSpPr/>
            <p:nvPr/>
          </p:nvGrpSpPr>
          <p:grpSpPr>
            <a:xfrm>
              <a:off x="8050294" y="5943697"/>
              <a:ext cx="391885" cy="690274"/>
              <a:chOff x="3033897" y="269095"/>
              <a:chExt cx="391885" cy="690274"/>
            </a:xfrm>
          </p:grpSpPr>
          <p:sp>
            <p:nvSpPr>
              <p:cNvPr id="204" name="직사각형 20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5" name="삼각형 20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6" name="삼각형 20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07" name="그룹 206"/>
            <p:cNvGrpSpPr/>
            <p:nvPr/>
          </p:nvGrpSpPr>
          <p:grpSpPr>
            <a:xfrm>
              <a:off x="6075729" y="5943533"/>
              <a:ext cx="391885" cy="690274"/>
              <a:chOff x="3033897" y="269095"/>
              <a:chExt cx="391885" cy="690274"/>
            </a:xfrm>
          </p:grpSpPr>
          <p:sp>
            <p:nvSpPr>
              <p:cNvPr id="208" name="직사각형 20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9" name="삼각형 20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0" name="삼각형 20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11" name="그룹 210"/>
            <p:cNvGrpSpPr/>
            <p:nvPr/>
          </p:nvGrpSpPr>
          <p:grpSpPr>
            <a:xfrm>
              <a:off x="4563213" y="4934535"/>
              <a:ext cx="391885" cy="690274"/>
              <a:chOff x="3033897" y="269095"/>
              <a:chExt cx="391885" cy="690274"/>
            </a:xfrm>
          </p:grpSpPr>
          <p:sp>
            <p:nvSpPr>
              <p:cNvPr id="212" name="직사각형 21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3" name="삼각형 21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4" name="삼각형 21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40" name="자유형 39"/>
            <p:cNvSpPr/>
            <p:nvPr/>
          </p:nvSpPr>
          <p:spPr>
            <a:xfrm>
              <a:off x="2718977" y="5698347"/>
              <a:ext cx="351227" cy="551062"/>
            </a:xfrm>
            <a:custGeom>
              <a:avLst/>
              <a:gdLst>
                <a:gd name="connsiteX0" fmla="*/ 0 w 351227"/>
                <a:gd name="connsiteY0" fmla="*/ 520784 h 551062"/>
                <a:gd name="connsiteX1" fmla="*/ 169558 w 351227"/>
                <a:gd name="connsiteY1" fmla="*/ 0 h 551062"/>
                <a:gd name="connsiteX2" fmla="*/ 351227 w 351227"/>
                <a:gd name="connsiteY2" fmla="*/ 24223 h 551062"/>
                <a:gd name="connsiteX3" fmla="*/ 272504 w 351227"/>
                <a:gd name="connsiteY3" fmla="*/ 551062 h 551062"/>
                <a:gd name="connsiteX4" fmla="*/ 0 w 351227"/>
                <a:gd name="connsiteY4" fmla="*/ 520784 h 55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227" h="551062">
                  <a:moveTo>
                    <a:pt x="0" y="520784"/>
                  </a:moveTo>
                  <a:lnTo>
                    <a:pt x="169558" y="0"/>
                  </a:lnTo>
                  <a:lnTo>
                    <a:pt x="351227" y="24223"/>
                  </a:lnTo>
                  <a:lnTo>
                    <a:pt x="272504" y="551062"/>
                  </a:lnTo>
                  <a:lnTo>
                    <a:pt x="0" y="520784"/>
                  </a:lnTo>
                  <a:close/>
                </a:path>
              </a:pathLst>
            </a:custGeom>
            <a:solidFill>
              <a:srgbClr val="BD72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정육면체 33"/>
            <p:cNvSpPr/>
            <p:nvPr/>
          </p:nvSpPr>
          <p:spPr>
            <a:xfrm>
              <a:off x="2658340" y="5256935"/>
              <a:ext cx="619200" cy="488396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5" name="자유형 224"/>
            <p:cNvSpPr/>
            <p:nvPr/>
          </p:nvSpPr>
          <p:spPr>
            <a:xfrm>
              <a:off x="2286000" y="3713018"/>
              <a:ext cx="498764" cy="2189018"/>
            </a:xfrm>
            <a:custGeom>
              <a:avLst/>
              <a:gdLst>
                <a:gd name="connsiteX0" fmla="*/ 498764 w 498764"/>
                <a:gd name="connsiteY0" fmla="*/ 2092037 h 2189018"/>
                <a:gd name="connsiteX1" fmla="*/ 290945 w 498764"/>
                <a:gd name="connsiteY1" fmla="*/ 2050473 h 2189018"/>
                <a:gd name="connsiteX2" fmla="*/ 374073 w 498764"/>
                <a:gd name="connsiteY2" fmla="*/ 1524000 h 2189018"/>
                <a:gd name="connsiteX3" fmla="*/ 374073 w 498764"/>
                <a:gd name="connsiteY3" fmla="*/ 1343891 h 2189018"/>
                <a:gd name="connsiteX4" fmla="*/ 180109 w 498764"/>
                <a:gd name="connsiteY4" fmla="*/ 1052946 h 2189018"/>
                <a:gd name="connsiteX5" fmla="*/ 83127 w 498764"/>
                <a:gd name="connsiteY5" fmla="*/ 678873 h 2189018"/>
                <a:gd name="connsiteX6" fmla="*/ 193964 w 498764"/>
                <a:gd name="connsiteY6" fmla="*/ 304800 h 2189018"/>
                <a:gd name="connsiteX7" fmla="*/ 429491 w 498764"/>
                <a:gd name="connsiteY7" fmla="*/ 83127 h 2189018"/>
                <a:gd name="connsiteX8" fmla="*/ 332509 w 498764"/>
                <a:gd name="connsiteY8" fmla="*/ 0 h 2189018"/>
                <a:gd name="connsiteX9" fmla="*/ 41564 w 498764"/>
                <a:gd name="connsiteY9" fmla="*/ 318655 h 2189018"/>
                <a:gd name="connsiteX10" fmla="*/ 0 w 498764"/>
                <a:gd name="connsiteY10" fmla="*/ 637309 h 2189018"/>
                <a:gd name="connsiteX11" fmla="*/ 41564 w 498764"/>
                <a:gd name="connsiteY11" fmla="*/ 1122218 h 2189018"/>
                <a:gd name="connsiteX12" fmla="*/ 180109 w 498764"/>
                <a:gd name="connsiteY12" fmla="*/ 1385455 h 2189018"/>
                <a:gd name="connsiteX13" fmla="*/ 166255 w 498764"/>
                <a:gd name="connsiteY13" fmla="*/ 1898073 h 2189018"/>
                <a:gd name="connsiteX14" fmla="*/ 249382 w 498764"/>
                <a:gd name="connsiteY14" fmla="*/ 2175164 h 2189018"/>
                <a:gd name="connsiteX15" fmla="*/ 415636 w 498764"/>
                <a:gd name="connsiteY15" fmla="*/ 2189018 h 2189018"/>
                <a:gd name="connsiteX16" fmla="*/ 498764 w 498764"/>
                <a:gd name="connsiteY16" fmla="*/ 2092037 h 2189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8764" h="2189018">
                  <a:moveTo>
                    <a:pt x="498764" y="2092037"/>
                  </a:moveTo>
                  <a:lnTo>
                    <a:pt x="290945" y="2050473"/>
                  </a:lnTo>
                  <a:lnTo>
                    <a:pt x="374073" y="1524000"/>
                  </a:lnTo>
                  <a:lnTo>
                    <a:pt x="374073" y="1343891"/>
                  </a:lnTo>
                  <a:lnTo>
                    <a:pt x="180109" y="1052946"/>
                  </a:lnTo>
                  <a:lnTo>
                    <a:pt x="83127" y="678873"/>
                  </a:lnTo>
                  <a:lnTo>
                    <a:pt x="193964" y="304800"/>
                  </a:lnTo>
                  <a:lnTo>
                    <a:pt x="429491" y="83127"/>
                  </a:lnTo>
                  <a:lnTo>
                    <a:pt x="332509" y="0"/>
                  </a:lnTo>
                  <a:lnTo>
                    <a:pt x="41564" y="318655"/>
                  </a:lnTo>
                  <a:lnTo>
                    <a:pt x="0" y="637309"/>
                  </a:lnTo>
                  <a:lnTo>
                    <a:pt x="41564" y="1122218"/>
                  </a:lnTo>
                  <a:lnTo>
                    <a:pt x="180109" y="1385455"/>
                  </a:lnTo>
                  <a:lnTo>
                    <a:pt x="166255" y="1898073"/>
                  </a:lnTo>
                  <a:lnTo>
                    <a:pt x="249382" y="2175164"/>
                  </a:lnTo>
                  <a:lnTo>
                    <a:pt x="415636" y="2189018"/>
                  </a:lnTo>
                  <a:lnTo>
                    <a:pt x="498764" y="2092037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6" name="타원 225"/>
            <p:cNvSpPr/>
            <p:nvPr/>
          </p:nvSpPr>
          <p:spPr>
            <a:xfrm>
              <a:off x="6424002" y="4195446"/>
              <a:ext cx="2181242" cy="21812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5" name="직사각형 234"/>
            <p:cNvSpPr/>
            <p:nvPr/>
          </p:nvSpPr>
          <p:spPr>
            <a:xfrm rot="19771847">
              <a:off x="5627952" y="1491996"/>
              <a:ext cx="2057098" cy="8082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8" name="타원 237"/>
            <p:cNvSpPr/>
            <p:nvPr/>
          </p:nvSpPr>
          <p:spPr>
            <a:xfrm>
              <a:off x="666016" y="2316760"/>
              <a:ext cx="1312030" cy="2605274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>
              <a:off x="1090713" y="708684"/>
              <a:ext cx="7460343" cy="5689600"/>
            </a:xfrm>
            <a:custGeom>
              <a:avLst/>
              <a:gdLst>
                <a:gd name="connsiteX0" fmla="*/ 885371 w 7460343"/>
                <a:gd name="connsiteY0" fmla="*/ 870857 h 5689600"/>
                <a:gd name="connsiteX1" fmla="*/ 899886 w 7460343"/>
                <a:gd name="connsiteY1" fmla="*/ 1335314 h 5689600"/>
                <a:gd name="connsiteX2" fmla="*/ 653143 w 7460343"/>
                <a:gd name="connsiteY2" fmla="*/ 2046514 h 5689600"/>
                <a:gd name="connsiteX3" fmla="*/ 217714 w 7460343"/>
                <a:gd name="connsiteY3" fmla="*/ 2714171 h 5689600"/>
                <a:gd name="connsiteX4" fmla="*/ 0 w 7460343"/>
                <a:gd name="connsiteY4" fmla="*/ 4252685 h 5689600"/>
                <a:gd name="connsiteX5" fmla="*/ 391886 w 7460343"/>
                <a:gd name="connsiteY5" fmla="*/ 5631542 h 5689600"/>
                <a:gd name="connsiteX6" fmla="*/ 2438400 w 7460343"/>
                <a:gd name="connsiteY6" fmla="*/ 5689600 h 5689600"/>
                <a:gd name="connsiteX7" fmla="*/ 6328229 w 7460343"/>
                <a:gd name="connsiteY7" fmla="*/ 5080000 h 5689600"/>
                <a:gd name="connsiteX8" fmla="*/ 6429829 w 7460343"/>
                <a:gd name="connsiteY8" fmla="*/ 4180114 h 5689600"/>
                <a:gd name="connsiteX9" fmla="*/ 3222171 w 7460343"/>
                <a:gd name="connsiteY9" fmla="*/ 3730171 h 5689600"/>
                <a:gd name="connsiteX10" fmla="*/ 3018971 w 7460343"/>
                <a:gd name="connsiteY10" fmla="*/ 2394857 h 5689600"/>
                <a:gd name="connsiteX11" fmla="*/ 4049486 w 7460343"/>
                <a:gd name="connsiteY11" fmla="*/ 1785257 h 5689600"/>
                <a:gd name="connsiteX12" fmla="*/ 5602514 w 7460343"/>
                <a:gd name="connsiteY12" fmla="*/ 1320800 h 5689600"/>
                <a:gd name="connsiteX13" fmla="*/ 7460343 w 7460343"/>
                <a:gd name="connsiteY13" fmla="*/ 0 h 5689600"/>
                <a:gd name="connsiteX14" fmla="*/ 7460343 w 7460343"/>
                <a:gd name="connsiteY14" fmla="*/ 0 h 5689600"/>
                <a:gd name="connsiteX15" fmla="*/ 7460343 w 7460343"/>
                <a:gd name="connsiteY15" fmla="*/ 0 h 568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60343" h="5689600">
                  <a:moveTo>
                    <a:pt x="885371" y="870857"/>
                  </a:moveTo>
                  <a:lnTo>
                    <a:pt x="899886" y="1335314"/>
                  </a:lnTo>
                  <a:lnTo>
                    <a:pt x="653143" y="2046514"/>
                  </a:lnTo>
                  <a:lnTo>
                    <a:pt x="217714" y="2714171"/>
                  </a:lnTo>
                  <a:lnTo>
                    <a:pt x="0" y="4252685"/>
                  </a:lnTo>
                  <a:lnTo>
                    <a:pt x="391886" y="5631542"/>
                  </a:lnTo>
                  <a:lnTo>
                    <a:pt x="2438400" y="5689600"/>
                  </a:lnTo>
                  <a:lnTo>
                    <a:pt x="6328229" y="5080000"/>
                  </a:lnTo>
                  <a:lnTo>
                    <a:pt x="6429829" y="4180114"/>
                  </a:lnTo>
                  <a:lnTo>
                    <a:pt x="3222171" y="3730171"/>
                  </a:lnTo>
                  <a:lnTo>
                    <a:pt x="3018971" y="2394857"/>
                  </a:lnTo>
                  <a:lnTo>
                    <a:pt x="4049486" y="1785257"/>
                  </a:lnTo>
                  <a:lnTo>
                    <a:pt x="5602514" y="1320800"/>
                  </a:lnTo>
                  <a:lnTo>
                    <a:pt x="7460343" y="0"/>
                  </a:lnTo>
                  <a:lnTo>
                    <a:pt x="7460343" y="0"/>
                  </a:lnTo>
                  <a:lnTo>
                    <a:pt x="7460343" y="0"/>
                  </a:lnTo>
                </a:path>
              </a:pathLst>
            </a:custGeom>
            <a:noFill/>
            <a:ln w="381000">
              <a:solidFill>
                <a:srgbClr val="BD72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0" y="0"/>
            <a:ext cx="9593705" cy="3659384"/>
          </a:xfrm>
          <a:prstGeom prst="rect">
            <a:avLst/>
          </a:prstGeom>
          <a:solidFill>
            <a:srgbClr val="8ADEF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삼각형 2"/>
          <p:cNvSpPr/>
          <p:nvPr/>
        </p:nvSpPr>
        <p:spPr>
          <a:xfrm>
            <a:off x="23220" y="528438"/>
            <a:ext cx="4157744" cy="3110694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338846" y="1291010"/>
            <a:ext cx="392431" cy="100220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구름 3"/>
          <p:cNvSpPr/>
          <p:nvPr/>
        </p:nvSpPr>
        <p:spPr>
          <a:xfrm>
            <a:off x="348239" y="630550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5" name="구름 214"/>
          <p:cNvSpPr/>
          <p:nvPr/>
        </p:nvSpPr>
        <p:spPr>
          <a:xfrm>
            <a:off x="846981" y="164962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6" name="구름 215"/>
          <p:cNvSpPr/>
          <p:nvPr/>
        </p:nvSpPr>
        <p:spPr>
          <a:xfrm>
            <a:off x="1052542" y="568968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7" name="구름 216"/>
          <p:cNvSpPr/>
          <p:nvPr/>
        </p:nvSpPr>
        <p:spPr>
          <a:xfrm>
            <a:off x="817417" y="871660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8" name="구름 217"/>
          <p:cNvSpPr/>
          <p:nvPr/>
        </p:nvSpPr>
        <p:spPr>
          <a:xfrm>
            <a:off x="1414149" y="926828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9" name="구름 218"/>
          <p:cNvSpPr/>
          <p:nvPr/>
        </p:nvSpPr>
        <p:spPr>
          <a:xfrm>
            <a:off x="1594973" y="454710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414149" y="2828925"/>
            <a:ext cx="711724" cy="369464"/>
          </a:xfrm>
          <a:prstGeom prst="ellipse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4" name="정육면체 243"/>
          <p:cNvSpPr/>
          <p:nvPr/>
        </p:nvSpPr>
        <p:spPr>
          <a:xfrm>
            <a:off x="1261885" y="670969"/>
            <a:ext cx="619200" cy="488396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931725" y="1885467"/>
            <a:ext cx="1602359" cy="169959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5" name="직사각형 244"/>
          <p:cNvSpPr/>
          <p:nvPr/>
        </p:nvSpPr>
        <p:spPr>
          <a:xfrm>
            <a:off x="5710138" y="2845147"/>
            <a:ext cx="2269537" cy="1962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7" name="직사각형 246"/>
          <p:cNvSpPr/>
          <p:nvPr/>
        </p:nvSpPr>
        <p:spPr>
          <a:xfrm>
            <a:off x="5651522" y="3059429"/>
            <a:ext cx="2269537" cy="53500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0" name="삼각형 219"/>
          <p:cNvSpPr/>
          <p:nvPr/>
        </p:nvSpPr>
        <p:spPr>
          <a:xfrm>
            <a:off x="2349052" y="2029011"/>
            <a:ext cx="4822292" cy="1597234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8" name="타원 247"/>
          <p:cNvSpPr/>
          <p:nvPr/>
        </p:nvSpPr>
        <p:spPr>
          <a:xfrm>
            <a:off x="5325641" y="2946445"/>
            <a:ext cx="1093888" cy="640230"/>
          </a:xfrm>
          <a:prstGeom prst="ellipse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9" name="타원 248"/>
          <p:cNvSpPr/>
          <p:nvPr/>
        </p:nvSpPr>
        <p:spPr>
          <a:xfrm>
            <a:off x="3297133" y="2543986"/>
            <a:ext cx="711724" cy="369464"/>
          </a:xfrm>
          <a:prstGeom prst="ellipse">
            <a:avLst/>
          </a:prstGeom>
          <a:solidFill>
            <a:srgbClr val="01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3" name="정육면체 242"/>
          <p:cNvSpPr/>
          <p:nvPr/>
        </p:nvSpPr>
        <p:spPr>
          <a:xfrm>
            <a:off x="3003713" y="2642781"/>
            <a:ext cx="619200" cy="488396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1214438" y="1171575"/>
            <a:ext cx="4486275" cy="2400300"/>
          </a:xfrm>
          <a:custGeom>
            <a:avLst/>
            <a:gdLst>
              <a:gd name="connsiteX0" fmla="*/ 300037 w 4486275"/>
              <a:gd name="connsiteY0" fmla="*/ 0 h 2400300"/>
              <a:gd name="connsiteX1" fmla="*/ 0 w 4486275"/>
              <a:gd name="connsiteY1" fmla="*/ 271463 h 2400300"/>
              <a:gd name="connsiteX2" fmla="*/ 585787 w 4486275"/>
              <a:gd name="connsiteY2" fmla="*/ 485775 h 2400300"/>
              <a:gd name="connsiteX3" fmla="*/ 142875 w 4486275"/>
              <a:gd name="connsiteY3" fmla="*/ 685800 h 2400300"/>
              <a:gd name="connsiteX4" fmla="*/ 871537 w 4486275"/>
              <a:gd name="connsiteY4" fmla="*/ 914400 h 2400300"/>
              <a:gd name="connsiteX5" fmla="*/ 157162 w 4486275"/>
              <a:gd name="connsiteY5" fmla="*/ 971550 h 2400300"/>
              <a:gd name="connsiteX6" fmla="*/ 628650 w 4486275"/>
              <a:gd name="connsiteY6" fmla="*/ 1085850 h 2400300"/>
              <a:gd name="connsiteX7" fmla="*/ 657225 w 4486275"/>
              <a:gd name="connsiteY7" fmla="*/ 1428750 h 2400300"/>
              <a:gd name="connsiteX8" fmla="*/ 557212 w 4486275"/>
              <a:gd name="connsiteY8" fmla="*/ 1785938 h 2400300"/>
              <a:gd name="connsiteX9" fmla="*/ 471487 w 4486275"/>
              <a:gd name="connsiteY9" fmla="*/ 2171700 h 2400300"/>
              <a:gd name="connsiteX10" fmla="*/ 1128712 w 4486275"/>
              <a:gd name="connsiteY10" fmla="*/ 2371725 h 2400300"/>
              <a:gd name="connsiteX11" fmla="*/ 1685925 w 4486275"/>
              <a:gd name="connsiteY11" fmla="*/ 2400300 h 2400300"/>
              <a:gd name="connsiteX12" fmla="*/ 3043237 w 4486275"/>
              <a:gd name="connsiteY12" fmla="*/ 2328863 h 2400300"/>
              <a:gd name="connsiteX13" fmla="*/ 3671887 w 4486275"/>
              <a:gd name="connsiteY13" fmla="*/ 2271713 h 2400300"/>
              <a:gd name="connsiteX14" fmla="*/ 4486275 w 4486275"/>
              <a:gd name="connsiteY14" fmla="*/ 2185988 h 2400300"/>
              <a:gd name="connsiteX15" fmla="*/ 3743325 w 4486275"/>
              <a:gd name="connsiteY15" fmla="*/ 1814513 h 2400300"/>
              <a:gd name="connsiteX16" fmla="*/ 2843212 w 4486275"/>
              <a:gd name="connsiteY16" fmla="*/ 1671638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6275" h="2400300">
                <a:moveTo>
                  <a:pt x="300037" y="0"/>
                </a:moveTo>
                <a:lnTo>
                  <a:pt x="0" y="271463"/>
                </a:lnTo>
                <a:lnTo>
                  <a:pt x="585787" y="485775"/>
                </a:lnTo>
                <a:lnTo>
                  <a:pt x="142875" y="685800"/>
                </a:lnTo>
                <a:lnTo>
                  <a:pt x="871537" y="914400"/>
                </a:lnTo>
                <a:lnTo>
                  <a:pt x="157162" y="971550"/>
                </a:lnTo>
                <a:lnTo>
                  <a:pt x="628650" y="1085850"/>
                </a:lnTo>
                <a:lnTo>
                  <a:pt x="657225" y="1428750"/>
                </a:lnTo>
                <a:lnTo>
                  <a:pt x="557212" y="1785938"/>
                </a:lnTo>
                <a:lnTo>
                  <a:pt x="471487" y="2171700"/>
                </a:lnTo>
                <a:lnTo>
                  <a:pt x="1128712" y="2371725"/>
                </a:lnTo>
                <a:lnTo>
                  <a:pt x="1685925" y="2400300"/>
                </a:lnTo>
                <a:lnTo>
                  <a:pt x="3043237" y="2328863"/>
                </a:lnTo>
                <a:lnTo>
                  <a:pt x="3671887" y="2271713"/>
                </a:lnTo>
                <a:lnTo>
                  <a:pt x="4486275" y="2185988"/>
                </a:lnTo>
                <a:lnTo>
                  <a:pt x="3743325" y="1814513"/>
                </a:lnTo>
                <a:lnTo>
                  <a:pt x="2843212" y="1671638"/>
                </a:lnTo>
              </a:path>
            </a:pathLst>
          </a:custGeom>
          <a:noFill/>
          <a:ln w="63500">
            <a:solidFill>
              <a:srgbClr val="BD7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2" name="직선 연결선[R] 21"/>
          <p:cNvCxnSpPr/>
          <p:nvPr/>
        </p:nvCxnSpPr>
        <p:spPr>
          <a:xfrm>
            <a:off x="5962369" y="2744260"/>
            <a:ext cx="2011090" cy="0"/>
          </a:xfrm>
          <a:prstGeom prst="line">
            <a:avLst/>
          </a:prstGeom>
          <a:ln w="63500">
            <a:solidFill>
              <a:srgbClr val="BD72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화살표 연결선 239"/>
          <p:cNvCxnSpPr/>
          <p:nvPr/>
        </p:nvCxnSpPr>
        <p:spPr>
          <a:xfrm>
            <a:off x="9769643" y="5442806"/>
            <a:ext cx="442375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텍스트 상자 240"/>
          <p:cNvSpPr txBox="1"/>
          <p:nvPr/>
        </p:nvSpPr>
        <p:spPr>
          <a:xfrm>
            <a:off x="10212018" y="5244293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물의 흐름</a:t>
            </a:r>
            <a:endParaRPr kumimoji="1" lang="ko-KR" altLang="en-US" dirty="0"/>
          </a:p>
        </p:txBody>
      </p:sp>
      <p:sp>
        <p:nvSpPr>
          <p:cNvPr id="18" name="사각형 설명선[R] 17"/>
          <p:cNvSpPr/>
          <p:nvPr/>
        </p:nvSpPr>
        <p:spPr>
          <a:xfrm>
            <a:off x="6057590" y="239176"/>
            <a:ext cx="3069744" cy="3724887"/>
          </a:xfrm>
          <a:prstGeom prst="wedgeRectCallout">
            <a:avLst>
              <a:gd name="adj1" fmla="val -191092"/>
              <a:gd name="adj2" fmla="val -32946"/>
            </a:avLst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나무 위에 지은 집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느낌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384" y="695920"/>
            <a:ext cx="2839169" cy="3140916"/>
          </a:xfrm>
          <a:prstGeom prst="rect">
            <a:avLst/>
          </a:prstGeom>
        </p:spPr>
      </p:pic>
      <p:sp>
        <p:nvSpPr>
          <p:cNvPr id="246" name="사각형 설명선[R] 245"/>
          <p:cNvSpPr/>
          <p:nvPr/>
        </p:nvSpPr>
        <p:spPr>
          <a:xfrm>
            <a:off x="3033770" y="2954335"/>
            <a:ext cx="3069744" cy="2571355"/>
          </a:xfrm>
          <a:prstGeom prst="wedgeRectCallout">
            <a:avLst>
              <a:gd name="adj1" fmla="val -81473"/>
              <a:gd name="adj2" fmla="val -108719"/>
            </a:avLst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옆 마을에서도 보이고</a:t>
            </a:r>
            <a:r>
              <a:rPr kumimoji="1" lang="en-US" altLang="ko-KR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반경 </a:t>
            </a:r>
            <a:r>
              <a:rPr kumimoji="1" lang="en-US" altLang="ko-KR" dirty="0" smtClean="0">
                <a:solidFill>
                  <a:schemeClr val="tx1"/>
                </a:solidFill>
              </a:rPr>
              <a:t>25m</a:t>
            </a:r>
            <a:r>
              <a:rPr kumimoji="1" lang="ko-KR" altLang="en-US" dirty="0" smtClean="0">
                <a:solidFill>
                  <a:schemeClr val="tx1"/>
                </a:solidFill>
              </a:rPr>
              <a:t>를 가릴 정도의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큰 나무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42" name="그림 2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943" y="3829263"/>
            <a:ext cx="2965638" cy="1658117"/>
          </a:xfrm>
          <a:prstGeom prst="rect">
            <a:avLst/>
          </a:prstGeom>
        </p:spPr>
      </p:pic>
      <p:sp>
        <p:nvSpPr>
          <p:cNvPr id="250" name="사각형 설명선[R] 249"/>
          <p:cNvSpPr/>
          <p:nvPr/>
        </p:nvSpPr>
        <p:spPr>
          <a:xfrm>
            <a:off x="133804" y="3925359"/>
            <a:ext cx="3069744" cy="2571355"/>
          </a:xfrm>
          <a:prstGeom prst="wedgeRectCallout">
            <a:avLst>
              <a:gd name="adj1" fmla="val -7935"/>
              <a:gd name="adj2" fmla="val -123166"/>
            </a:avLst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나선형 계단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63" y="4392312"/>
            <a:ext cx="2451747" cy="183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2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593705" y="0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지역명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593705" y="389744"/>
            <a:ext cx="2598295" cy="3897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이그나이의 숲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593705" y="779488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크기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593705" y="1169232"/>
            <a:ext cx="2598295" cy="3897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500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x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500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593705" y="1558976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정보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593705" y="1948720"/>
            <a:ext cx="2598295" cy="49092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3" name="직사각형 222"/>
          <p:cNvSpPr/>
          <p:nvPr/>
        </p:nvSpPr>
        <p:spPr>
          <a:xfrm>
            <a:off x="9769642" y="2122849"/>
            <a:ext cx="385011" cy="378577"/>
          </a:xfrm>
          <a:prstGeom prst="rect">
            <a:avLst/>
          </a:prstGeom>
          <a:solidFill>
            <a:srgbClr val="01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4" name="직사각형 223"/>
          <p:cNvSpPr/>
          <p:nvPr/>
        </p:nvSpPr>
        <p:spPr>
          <a:xfrm>
            <a:off x="9769642" y="2652816"/>
            <a:ext cx="385011" cy="37857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7" name="직사각형 226"/>
          <p:cNvSpPr/>
          <p:nvPr/>
        </p:nvSpPr>
        <p:spPr>
          <a:xfrm>
            <a:off x="9769642" y="3701650"/>
            <a:ext cx="385011" cy="378577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8" name="직사각형 227"/>
          <p:cNvSpPr/>
          <p:nvPr/>
        </p:nvSpPr>
        <p:spPr>
          <a:xfrm>
            <a:off x="9769642" y="3177233"/>
            <a:ext cx="385011" cy="378577"/>
          </a:xfrm>
          <a:prstGeom prst="rect">
            <a:avLst/>
          </a:prstGeom>
          <a:solidFill>
            <a:srgbClr val="BE7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9" name="텍스트 상자 228"/>
          <p:cNvSpPr txBox="1"/>
          <p:nvPr/>
        </p:nvSpPr>
        <p:spPr>
          <a:xfrm>
            <a:off x="10212018" y="2132094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강</a:t>
            </a:r>
            <a:endParaRPr kumimoji="1" lang="ko-KR" altLang="en-US"/>
          </a:p>
        </p:txBody>
      </p:sp>
      <p:sp>
        <p:nvSpPr>
          <p:cNvPr id="230" name="텍스트 상자 229"/>
          <p:cNvSpPr txBox="1"/>
          <p:nvPr/>
        </p:nvSpPr>
        <p:spPr>
          <a:xfrm>
            <a:off x="10212018" y="2657438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성벽</a:t>
            </a:r>
            <a:endParaRPr kumimoji="1" lang="ko-KR" altLang="en-US"/>
          </a:p>
        </p:txBody>
      </p:sp>
      <p:sp>
        <p:nvSpPr>
          <p:cNvPr id="231" name="텍스트 상자 230"/>
          <p:cNvSpPr txBox="1"/>
          <p:nvPr/>
        </p:nvSpPr>
        <p:spPr>
          <a:xfrm>
            <a:off x="10212018" y="3198389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메인루트</a:t>
            </a:r>
            <a:endParaRPr kumimoji="1" lang="ko-KR" altLang="en-US" dirty="0"/>
          </a:p>
        </p:txBody>
      </p:sp>
      <p:sp>
        <p:nvSpPr>
          <p:cNvPr id="232" name="텍스트 상자 231"/>
          <p:cNvSpPr txBox="1"/>
          <p:nvPr/>
        </p:nvSpPr>
        <p:spPr>
          <a:xfrm>
            <a:off x="10212018" y="3697589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서브루트</a:t>
            </a:r>
            <a:endParaRPr kumimoji="1" lang="ko-KR" altLang="en-US" dirty="0"/>
          </a:p>
        </p:txBody>
      </p:sp>
      <p:sp>
        <p:nvSpPr>
          <p:cNvPr id="233" name="정육면체 232"/>
          <p:cNvSpPr/>
          <p:nvPr/>
        </p:nvSpPr>
        <p:spPr>
          <a:xfrm>
            <a:off x="9777177" y="4219119"/>
            <a:ext cx="377476" cy="402321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4" name="텍스트 상자 233"/>
          <p:cNvSpPr txBox="1"/>
          <p:nvPr/>
        </p:nvSpPr>
        <p:spPr>
          <a:xfrm>
            <a:off x="10212018" y="4238403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건물</a:t>
            </a:r>
            <a:endParaRPr kumimoji="1" lang="ko-KR" altLang="en-US" dirty="0"/>
          </a:p>
        </p:txBody>
      </p:sp>
      <p:sp>
        <p:nvSpPr>
          <p:cNvPr id="236" name="직사각형 235"/>
          <p:cNvSpPr/>
          <p:nvPr/>
        </p:nvSpPr>
        <p:spPr>
          <a:xfrm>
            <a:off x="9769642" y="4753015"/>
            <a:ext cx="385011" cy="3785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7" name="텍스트 상자 236"/>
          <p:cNvSpPr txBox="1"/>
          <p:nvPr/>
        </p:nvSpPr>
        <p:spPr>
          <a:xfrm>
            <a:off x="10212018" y="4750534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다리</a:t>
            </a:r>
            <a:endParaRPr kumimoji="1" lang="ko-KR" altLang="en-US" dirty="0"/>
          </a:p>
        </p:txBody>
      </p:sp>
      <p:grpSp>
        <p:nvGrpSpPr>
          <p:cNvPr id="239" name="그룹 238"/>
          <p:cNvGrpSpPr/>
          <p:nvPr/>
        </p:nvGrpSpPr>
        <p:grpSpPr>
          <a:xfrm>
            <a:off x="0" y="3555810"/>
            <a:ext cx="9635067" cy="3302190"/>
            <a:chOff x="0" y="-287319"/>
            <a:chExt cx="9635067" cy="7145319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9593705" cy="6858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884420" y="502170"/>
              <a:ext cx="1393545" cy="1334124"/>
            </a:xfrm>
            <a:custGeom>
              <a:avLst/>
              <a:gdLst>
                <a:gd name="connsiteX0" fmla="*/ 254833 w 1393545"/>
                <a:gd name="connsiteY0" fmla="*/ 134911 h 1334124"/>
                <a:gd name="connsiteX1" fmla="*/ 194872 w 1393545"/>
                <a:gd name="connsiteY1" fmla="*/ 179882 h 1334124"/>
                <a:gd name="connsiteX2" fmla="*/ 119921 w 1393545"/>
                <a:gd name="connsiteY2" fmla="*/ 254832 h 1334124"/>
                <a:gd name="connsiteX3" fmla="*/ 59961 w 1393545"/>
                <a:gd name="connsiteY3" fmla="*/ 374754 h 1334124"/>
                <a:gd name="connsiteX4" fmla="*/ 44971 w 1393545"/>
                <a:gd name="connsiteY4" fmla="*/ 464695 h 1334124"/>
                <a:gd name="connsiteX5" fmla="*/ 14990 w 1393545"/>
                <a:gd name="connsiteY5" fmla="*/ 584616 h 1334124"/>
                <a:gd name="connsiteX6" fmla="*/ 0 w 1393545"/>
                <a:gd name="connsiteY6" fmla="*/ 659567 h 1334124"/>
                <a:gd name="connsiteX7" fmla="*/ 14990 w 1393545"/>
                <a:gd name="connsiteY7" fmla="*/ 1094282 h 1334124"/>
                <a:gd name="connsiteX8" fmla="*/ 44971 w 1393545"/>
                <a:gd name="connsiteY8" fmla="*/ 1124262 h 1334124"/>
                <a:gd name="connsiteX9" fmla="*/ 134912 w 1393545"/>
                <a:gd name="connsiteY9" fmla="*/ 1244183 h 1334124"/>
                <a:gd name="connsiteX10" fmla="*/ 224853 w 1393545"/>
                <a:gd name="connsiteY10" fmla="*/ 1304144 h 1334124"/>
                <a:gd name="connsiteX11" fmla="*/ 314794 w 1393545"/>
                <a:gd name="connsiteY11" fmla="*/ 1334124 h 1334124"/>
                <a:gd name="connsiteX12" fmla="*/ 659567 w 1393545"/>
                <a:gd name="connsiteY12" fmla="*/ 1319134 h 1334124"/>
                <a:gd name="connsiteX13" fmla="*/ 689548 w 1393545"/>
                <a:gd name="connsiteY13" fmla="*/ 1289154 h 1334124"/>
                <a:gd name="connsiteX14" fmla="*/ 779489 w 1393545"/>
                <a:gd name="connsiteY14" fmla="*/ 1229193 h 1334124"/>
                <a:gd name="connsiteX15" fmla="*/ 869430 w 1393545"/>
                <a:gd name="connsiteY15" fmla="*/ 1169232 h 1334124"/>
                <a:gd name="connsiteX16" fmla="*/ 959371 w 1393545"/>
                <a:gd name="connsiteY16" fmla="*/ 1109272 h 1334124"/>
                <a:gd name="connsiteX17" fmla="*/ 1049312 w 1393545"/>
                <a:gd name="connsiteY17" fmla="*/ 1079291 h 1334124"/>
                <a:gd name="connsiteX18" fmla="*/ 1169233 w 1393545"/>
                <a:gd name="connsiteY18" fmla="*/ 1049311 h 1334124"/>
                <a:gd name="connsiteX19" fmla="*/ 1229194 w 1393545"/>
                <a:gd name="connsiteY19" fmla="*/ 1034321 h 1334124"/>
                <a:gd name="connsiteX20" fmla="*/ 1274164 w 1393545"/>
                <a:gd name="connsiteY20" fmla="*/ 1019331 h 1334124"/>
                <a:gd name="connsiteX21" fmla="*/ 1289154 w 1393545"/>
                <a:gd name="connsiteY21" fmla="*/ 974360 h 1334124"/>
                <a:gd name="connsiteX22" fmla="*/ 1319135 w 1393545"/>
                <a:gd name="connsiteY22" fmla="*/ 944380 h 1334124"/>
                <a:gd name="connsiteX23" fmla="*/ 1334125 w 1393545"/>
                <a:gd name="connsiteY23" fmla="*/ 884419 h 1334124"/>
                <a:gd name="connsiteX24" fmla="*/ 1364105 w 1393545"/>
                <a:gd name="connsiteY24" fmla="*/ 839449 h 1334124"/>
                <a:gd name="connsiteX25" fmla="*/ 1364105 w 1393545"/>
                <a:gd name="connsiteY25" fmla="*/ 554636 h 1334124"/>
                <a:gd name="connsiteX26" fmla="*/ 1304144 w 1393545"/>
                <a:gd name="connsiteY26" fmla="*/ 494675 h 1334124"/>
                <a:gd name="connsiteX27" fmla="*/ 1214203 w 1393545"/>
                <a:gd name="connsiteY27" fmla="*/ 449704 h 1334124"/>
                <a:gd name="connsiteX28" fmla="*/ 1169233 w 1393545"/>
                <a:gd name="connsiteY28" fmla="*/ 419724 h 1334124"/>
                <a:gd name="connsiteX29" fmla="*/ 1004341 w 1393545"/>
                <a:gd name="connsiteY29" fmla="*/ 374754 h 1334124"/>
                <a:gd name="connsiteX30" fmla="*/ 974361 w 1393545"/>
                <a:gd name="connsiteY30" fmla="*/ 194872 h 1334124"/>
                <a:gd name="connsiteX31" fmla="*/ 959371 w 1393545"/>
                <a:gd name="connsiteY31" fmla="*/ 149901 h 1334124"/>
                <a:gd name="connsiteX32" fmla="*/ 929390 w 1393545"/>
                <a:gd name="connsiteY32" fmla="*/ 104931 h 1334124"/>
                <a:gd name="connsiteX33" fmla="*/ 899410 w 1393545"/>
                <a:gd name="connsiteY33" fmla="*/ 74950 h 1334124"/>
                <a:gd name="connsiteX34" fmla="*/ 869430 w 1393545"/>
                <a:gd name="connsiteY34" fmla="*/ 29980 h 1334124"/>
                <a:gd name="connsiteX35" fmla="*/ 779489 w 1393545"/>
                <a:gd name="connsiteY35" fmla="*/ 0 h 1334124"/>
                <a:gd name="connsiteX36" fmla="*/ 524656 w 1393545"/>
                <a:gd name="connsiteY36" fmla="*/ 44970 h 1334124"/>
                <a:gd name="connsiteX37" fmla="*/ 479685 w 1393545"/>
                <a:gd name="connsiteY37" fmla="*/ 59960 h 1334124"/>
                <a:gd name="connsiteX38" fmla="*/ 434715 w 1393545"/>
                <a:gd name="connsiteY38" fmla="*/ 74950 h 1334124"/>
                <a:gd name="connsiteX39" fmla="*/ 344774 w 1393545"/>
                <a:gd name="connsiteY39" fmla="*/ 119921 h 1334124"/>
                <a:gd name="connsiteX40" fmla="*/ 299803 w 1393545"/>
                <a:gd name="connsiteY40" fmla="*/ 149901 h 1334124"/>
                <a:gd name="connsiteX41" fmla="*/ 254833 w 1393545"/>
                <a:gd name="connsiteY41" fmla="*/ 134911 h 1334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393545" h="1334124">
                  <a:moveTo>
                    <a:pt x="254833" y="134911"/>
                  </a:moveTo>
                  <a:cubicBezTo>
                    <a:pt x="237345" y="139908"/>
                    <a:pt x="212538" y="162216"/>
                    <a:pt x="194872" y="179882"/>
                  </a:cubicBezTo>
                  <a:cubicBezTo>
                    <a:pt x="94941" y="279813"/>
                    <a:pt x="239841" y="174887"/>
                    <a:pt x="119921" y="254832"/>
                  </a:cubicBezTo>
                  <a:cubicBezTo>
                    <a:pt x="85472" y="358181"/>
                    <a:pt x="112287" y="322427"/>
                    <a:pt x="59961" y="374754"/>
                  </a:cubicBezTo>
                  <a:cubicBezTo>
                    <a:pt x="54964" y="404734"/>
                    <a:pt x="51339" y="434976"/>
                    <a:pt x="44971" y="464695"/>
                  </a:cubicBezTo>
                  <a:cubicBezTo>
                    <a:pt x="36337" y="504984"/>
                    <a:pt x="23071" y="544212"/>
                    <a:pt x="14990" y="584616"/>
                  </a:cubicBezTo>
                  <a:lnTo>
                    <a:pt x="0" y="659567"/>
                  </a:lnTo>
                  <a:cubicBezTo>
                    <a:pt x="4997" y="804472"/>
                    <a:pt x="1024" y="949965"/>
                    <a:pt x="14990" y="1094282"/>
                  </a:cubicBezTo>
                  <a:cubicBezTo>
                    <a:pt x="16351" y="1108349"/>
                    <a:pt x="36491" y="1112956"/>
                    <a:pt x="44971" y="1124262"/>
                  </a:cubicBezTo>
                  <a:cubicBezTo>
                    <a:pt x="71554" y="1159706"/>
                    <a:pt x="95619" y="1214713"/>
                    <a:pt x="134912" y="1244183"/>
                  </a:cubicBezTo>
                  <a:cubicBezTo>
                    <a:pt x="163738" y="1265802"/>
                    <a:pt x="190670" y="1292750"/>
                    <a:pt x="224853" y="1304144"/>
                  </a:cubicBezTo>
                  <a:lnTo>
                    <a:pt x="314794" y="1334124"/>
                  </a:lnTo>
                  <a:cubicBezTo>
                    <a:pt x="429718" y="1329127"/>
                    <a:pt x="545353" y="1332839"/>
                    <a:pt x="659567" y="1319134"/>
                  </a:cubicBezTo>
                  <a:cubicBezTo>
                    <a:pt x="673599" y="1317450"/>
                    <a:pt x="678242" y="1297634"/>
                    <a:pt x="689548" y="1289154"/>
                  </a:cubicBezTo>
                  <a:cubicBezTo>
                    <a:pt x="718374" y="1267535"/>
                    <a:pt x="754011" y="1254672"/>
                    <a:pt x="779489" y="1229193"/>
                  </a:cubicBezTo>
                  <a:cubicBezTo>
                    <a:pt x="835632" y="1173049"/>
                    <a:pt x="804348" y="1190926"/>
                    <a:pt x="869430" y="1169232"/>
                  </a:cubicBezTo>
                  <a:cubicBezTo>
                    <a:pt x="899410" y="1149245"/>
                    <a:pt x="925188" y="1120666"/>
                    <a:pt x="959371" y="1109272"/>
                  </a:cubicBezTo>
                  <a:cubicBezTo>
                    <a:pt x="989351" y="1099278"/>
                    <a:pt x="1018653" y="1086956"/>
                    <a:pt x="1049312" y="1079291"/>
                  </a:cubicBezTo>
                  <a:lnTo>
                    <a:pt x="1169233" y="1049311"/>
                  </a:lnTo>
                  <a:cubicBezTo>
                    <a:pt x="1189220" y="1044314"/>
                    <a:pt x="1209649" y="1040836"/>
                    <a:pt x="1229194" y="1034321"/>
                  </a:cubicBezTo>
                  <a:lnTo>
                    <a:pt x="1274164" y="1019331"/>
                  </a:lnTo>
                  <a:cubicBezTo>
                    <a:pt x="1279161" y="1004341"/>
                    <a:pt x="1281024" y="987909"/>
                    <a:pt x="1289154" y="974360"/>
                  </a:cubicBezTo>
                  <a:cubicBezTo>
                    <a:pt x="1296425" y="962241"/>
                    <a:pt x="1312814" y="957021"/>
                    <a:pt x="1319135" y="944380"/>
                  </a:cubicBezTo>
                  <a:cubicBezTo>
                    <a:pt x="1328349" y="925953"/>
                    <a:pt x="1326009" y="903355"/>
                    <a:pt x="1334125" y="884419"/>
                  </a:cubicBezTo>
                  <a:cubicBezTo>
                    <a:pt x="1341222" y="867860"/>
                    <a:pt x="1354112" y="854439"/>
                    <a:pt x="1364105" y="839449"/>
                  </a:cubicBezTo>
                  <a:cubicBezTo>
                    <a:pt x="1399023" y="734693"/>
                    <a:pt x="1407468" y="728086"/>
                    <a:pt x="1364105" y="554636"/>
                  </a:cubicBezTo>
                  <a:cubicBezTo>
                    <a:pt x="1357249" y="527214"/>
                    <a:pt x="1327663" y="510354"/>
                    <a:pt x="1304144" y="494675"/>
                  </a:cubicBezTo>
                  <a:cubicBezTo>
                    <a:pt x="1175268" y="408758"/>
                    <a:pt x="1338326" y="511766"/>
                    <a:pt x="1214203" y="449704"/>
                  </a:cubicBezTo>
                  <a:cubicBezTo>
                    <a:pt x="1198089" y="441647"/>
                    <a:pt x="1185696" y="427041"/>
                    <a:pt x="1169233" y="419724"/>
                  </a:cubicBezTo>
                  <a:cubicBezTo>
                    <a:pt x="1106990" y="392061"/>
                    <a:pt x="1068462" y="387578"/>
                    <a:pt x="1004341" y="374754"/>
                  </a:cubicBezTo>
                  <a:cubicBezTo>
                    <a:pt x="992175" y="277424"/>
                    <a:pt x="996371" y="271906"/>
                    <a:pt x="974361" y="194872"/>
                  </a:cubicBezTo>
                  <a:cubicBezTo>
                    <a:pt x="970020" y="179679"/>
                    <a:pt x="966438" y="164034"/>
                    <a:pt x="959371" y="149901"/>
                  </a:cubicBezTo>
                  <a:cubicBezTo>
                    <a:pt x="951314" y="133787"/>
                    <a:pt x="940644" y="118999"/>
                    <a:pt x="929390" y="104931"/>
                  </a:cubicBezTo>
                  <a:cubicBezTo>
                    <a:pt x="920561" y="93895"/>
                    <a:pt x="908239" y="85986"/>
                    <a:pt x="899410" y="74950"/>
                  </a:cubicBezTo>
                  <a:cubicBezTo>
                    <a:pt x="888156" y="60882"/>
                    <a:pt x="884707" y="39528"/>
                    <a:pt x="869430" y="29980"/>
                  </a:cubicBezTo>
                  <a:cubicBezTo>
                    <a:pt x="842631" y="13231"/>
                    <a:pt x="779489" y="0"/>
                    <a:pt x="779489" y="0"/>
                  </a:cubicBezTo>
                  <a:cubicBezTo>
                    <a:pt x="583124" y="17851"/>
                    <a:pt x="666956" y="-2463"/>
                    <a:pt x="524656" y="44970"/>
                  </a:cubicBezTo>
                  <a:lnTo>
                    <a:pt x="479685" y="59960"/>
                  </a:lnTo>
                  <a:lnTo>
                    <a:pt x="434715" y="74950"/>
                  </a:lnTo>
                  <a:cubicBezTo>
                    <a:pt x="305842" y="160866"/>
                    <a:pt x="468890" y="57863"/>
                    <a:pt x="344774" y="119921"/>
                  </a:cubicBezTo>
                  <a:cubicBezTo>
                    <a:pt x="328660" y="127978"/>
                    <a:pt x="315252" y="140632"/>
                    <a:pt x="299803" y="149901"/>
                  </a:cubicBezTo>
                  <a:cubicBezTo>
                    <a:pt x="290222" y="155649"/>
                    <a:pt x="272321" y="129914"/>
                    <a:pt x="254833" y="1349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 rot="2700000">
              <a:off x="6520720" y="167383"/>
              <a:ext cx="1299148" cy="3897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 rot="2700000">
              <a:off x="8086900" y="1851480"/>
              <a:ext cx="1539946" cy="3897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2082022" y="5391596"/>
              <a:ext cx="391885" cy="690274"/>
              <a:chOff x="3033897" y="269095"/>
              <a:chExt cx="391885" cy="690274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0" name="삼각형 29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1" name="삼각형 30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36" name="정육면체 35"/>
            <p:cNvSpPr/>
            <p:nvPr/>
          </p:nvSpPr>
          <p:spPr>
            <a:xfrm>
              <a:off x="1286432" y="1066368"/>
              <a:ext cx="377476" cy="297735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2267797" y="4810859"/>
              <a:ext cx="391885" cy="690274"/>
              <a:chOff x="3033897" y="269095"/>
              <a:chExt cx="391885" cy="690274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3" name="삼각형 4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4" name="삼각형 4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1624098" y="4981037"/>
              <a:ext cx="391885" cy="690274"/>
              <a:chOff x="3033897" y="269095"/>
              <a:chExt cx="391885" cy="690274"/>
            </a:xfrm>
          </p:grpSpPr>
          <p:sp>
            <p:nvSpPr>
              <p:cNvPr id="46" name="직사각형 4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7" name="삼각형 4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8" name="삼각형 4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1708433" y="4306134"/>
              <a:ext cx="391885" cy="690274"/>
              <a:chOff x="3033897" y="269095"/>
              <a:chExt cx="391885" cy="690274"/>
            </a:xfrm>
          </p:grpSpPr>
          <p:sp>
            <p:nvSpPr>
              <p:cNvPr id="50" name="직사각형 4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1" name="삼각형 5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2" name="삼각형 5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442432" y="5897765"/>
              <a:ext cx="391885" cy="690274"/>
              <a:chOff x="3033897" y="269095"/>
              <a:chExt cx="391885" cy="690274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5" name="삼각형 5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6" name="삼각형 5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19335" y="5428959"/>
              <a:ext cx="391885" cy="690274"/>
              <a:chOff x="3033897" y="269095"/>
              <a:chExt cx="391885" cy="690274"/>
            </a:xfrm>
          </p:grpSpPr>
          <p:sp>
            <p:nvSpPr>
              <p:cNvPr id="58" name="직사각형 5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9" name="삼각형 5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0" name="삼각형 5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341659" y="4566661"/>
              <a:ext cx="391885" cy="690274"/>
              <a:chOff x="3033897" y="269095"/>
              <a:chExt cx="391885" cy="690274"/>
            </a:xfrm>
          </p:grpSpPr>
          <p:sp>
            <p:nvSpPr>
              <p:cNvPr id="62" name="직사각형 6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3" name="삼각형 6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4" name="삼각형 6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65" name="그룹 64"/>
            <p:cNvGrpSpPr/>
            <p:nvPr/>
          </p:nvGrpSpPr>
          <p:grpSpPr>
            <a:xfrm>
              <a:off x="55134" y="3695255"/>
              <a:ext cx="391885" cy="690274"/>
              <a:chOff x="3033897" y="269095"/>
              <a:chExt cx="391885" cy="690274"/>
            </a:xfrm>
          </p:grpSpPr>
          <p:sp>
            <p:nvSpPr>
              <p:cNvPr id="66" name="직사각형 6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7" name="삼각형 6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8" name="삼각형 6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513367" y="3017470"/>
              <a:ext cx="391885" cy="690274"/>
              <a:chOff x="3033897" y="269095"/>
              <a:chExt cx="391885" cy="690274"/>
            </a:xfrm>
          </p:grpSpPr>
          <p:sp>
            <p:nvSpPr>
              <p:cNvPr id="70" name="직사각형 6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1" name="삼각형 7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2" name="삼각형 7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70512" y="2308064"/>
              <a:ext cx="391885" cy="690274"/>
              <a:chOff x="3033897" y="269095"/>
              <a:chExt cx="391885" cy="690274"/>
            </a:xfrm>
          </p:grpSpPr>
          <p:sp>
            <p:nvSpPr>
              <p:cNvPr id="74" name="직사각형 7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5" name="삼각형 7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6" name="삼각형 7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77" name="그룹 76"/>
            <p:cNvGrpSpPr/>
            <p:nvPr/>
          </p:nvGrpSpPr>
          <p:grpSpPr>
            <a:xfrm>
              <a:off x="848324" y="2023939"/>
              <a:ext cx="391885" cy="690274"/>
              <a:chOff x="3033897" y="269095"/>
              <a:chExt cx="391885" cy="690274"/>
            </a:xfrm>
          </p:grpSpPr>
          <p:sp>
            <p:nvSpPr>
              <p:cNvPr id="78" name="직사각형 7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9" name="삼각형 7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0" name="삼각형 7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81" name="그룹 80"/>
            <p:cNvGrpSpPr/>
            <p:nvPr/>
          </p:nvGrpSpPr>
          <p:grpSpPr>
            <a:xfrm>
              <a:off x="133804" y="1198313"/>
              <a:ext cx="391885" cy="690274"/>
              <a:chOff x="3033897" y="269095"/>
              <a:chExt cx="391885" cy="690274"/>
            </a:xfrm>
          </p:grpSpPr>
          <p:sp>
            <p:nvSpPr>
              <p:cNvPr id="82" name="직사각형 8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3" name="삼각형 8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4" name="삼각형 8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85" name="그룹 84"/>
            <p:cNvGrpSpPr/>
            <p:nvPr/>
          </p:nvGrpSpPr>
          <p:grpSpPr>
            <a:xfrm>
              <a:off x="269301" y="116908"/>
              <a:ext cx="391885" cy="690274"/>
              <a:chOff x="3033897" y="269095"/>
              <a:chExt cx="391885" cy="690274"/>
            </a:xfrm>
          </p:grpSpPr>
          <p:sp>
            <p:nvSpPr>
              <p:cNvPr id="86" name="직사각형 8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7" name="삼각형 8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8" name="삼각형 8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89" name="그룹 88"/>
            <p:cNvGrpSpPr/>
            <p:nvPr/>
          </p:nvGrpSpPr>
          <p:grpSpPr>
            <a:xfrm>
              <a:off x="2440753" y="134616"/>
              <a:ext cx="391885" cy="690274"/>
              <a:chOff x="3033897" y="269095"/>
              <a:chExt cx="391885" cy="690274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1" name="삼각형 9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2" name="삼각형 9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93" name="그룹 92"/>
            <p:cNvGrpSpPr/>
            <p:nvPr/>
          </p:nvGrpSpPr>
          <p:grpSpPr>
            <a:xfrm>
              <a:off x="3481376" y="155994"/>
              <a:ext cx="391885" cy="690274"/>
              <a:chOff x="3033897" y="269095"/>
              <a:chExt cx="391885" cy="690274"/>
            </a:xfrm>
          </p:grpSpPr>
          <p:sp>
            <p:nvSpPr>
              <p:cNvPr id="94" name="직사각형 9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5" name="삼각형 9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6" name="삼각형 9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97" name="그룹 96"/>
            <p:cNvGrpSpPr/>
            <p:nvPr/>
          </p:nvGrpSpPr>
          <p:grpSpPr>
            <a:xfrm>
              <a:off x="2989939" y="1297223"/>
              <a:ext cx="391885" cy="690274"/>
              <a:chOff x="3033897" y="269095"/>
              <a:chExt cx="391885" cy="690274"/>
            </a:xfrm>
          </p:grpSpPr>
          <p:sp>
            <p:nvSpPr>
              <p:cNvPr id="98" name="직사각형 9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9" name="삼각형 9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0" name="삼각형 9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1" name="그룹 100"/>
            <p:cNvGrpSpPr/>
            <p:nvPr/>
          </p:nvGrpSpPr>
          <p:grpSpPr>
            <a:xfrm>
              <a:off x="2497679" y="2402516"/>
              <a:ext cx="391885" cy="690274"/>
              <a:chOff x="3033897" y="269095"/>
              <a:chExt cx="391885" cy="690274"/>
            </a:xfrm>
          </p:grpSpPr>
          <p:sp>
            <p:nvSpPr>
              <p:cNvPr id="102" name="직사각형 10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3" name="삼각형 10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4" name="삼각형 10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5" name="그룹 104"/>
            <p:cNvGrpSpPr/>
            <p:nvPr/>
          </p:nvGrpSpPr>
          <p:grpSpPr>
            <a:xfrm>
              <a:off x="2125873" y="3284858"/>
              <a:ext cx="391885" cy="690274"/>
              <a:chOff x="3033897" y="269095"/>
              <a:chExt cx="391885" cy="690274"/>
            </a:xfrm>
          </p:grpSpPr>
          <p:sp>
            <p:nvSpPr>
              <p:cNvPr id="106" name="직사각형 10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7" name="삼각형 10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8" name="삼각형 10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>
              <a:off x="2832636" y="3468811"/>
              <a:ext cx="391885" cy="690274"/>
              <a:chOff x="3033897" y="269095"/>
              <a:chExt cx="391885" cy="690274"/>
            </a:xfrm>
          </p:grpSpPr>
          <p:sp>
            <p:nvSpPr>
              <p:cNvPr id="110" name="직사각형 10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1" name="삼각형 11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2" name="삼각형 11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13" name="그룹 112"/>
            <p:cNvGrpSpPr/>
            <p:nvPr/>
          </p:nvGrpSpPr>
          <p:grpSpPr>
            <a:xfrm>
              <a:off x="3185881" y="4566970"/>
              <a:ext cx="391885" cy="690274"/>
              <a:chOff x="3033897" y="269095"/>
              <a:chExt cx="391885" cy="690274"/>
            </a:xfrm>
          </p:grpSpPr>
          <p:sp>
            <p:nvSpPr>
              <p:cNvPr id="114" name="직사각형 11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5" name="삼각형 11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6" name="삼각형 11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>
              <a:off x="3979607" y="4985427"/>
              <a:ext cx="391885" cy="690274"/>
              <a:chOff x="3033897" y="269095"/>
              <a:chExt cx="391885" cy="690274"/>
            </a:xfrm>
          </p:grpSpPr>
          <p:sp>
            <p:nvSpPr>
              <p:cNvPr id="118" name="직사각형 11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9" name="삼각형 11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0" name="삼각형 11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1" name="그룹 120"/>
            <p:cNvGrpSpPr/>
            <p:nvPr/>
          </p:nvGrpSpPr>
          <p:grpSpPr>
            <a:xfrm>
              <a:off x="5180652" y="5003217"/>
              <a:ext cx="391885" cy="690274"/>
              <a:chOff x="3033897" y="269095"/>
              <a:chExt cx="391885" cy="690274"/>
            </a:xfrm>
          </p:grpSpPr>
          <p:sp>
            <p:nvSpPr>
              <p:cNvPr id="122" name="직사각형 12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3" name="삼각형 12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4" name="삼각형 12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5" name="그룹 124"/>
            <p:cNvGrpSpPr/>
            <p:nvPr/>
          </p:nvGrpSpPr>
          <p:grpSpPr>
            <a:xfrm>
              <a:off x="5710138" y="4911798"/>
              <a:ext cx="391885" cy="690274"/>
              <a:chOff x="3033897" y="269095"/>
              <a:chExt cx="391885" cy="690274"/>
            </a:xfrm>
          </p:grpSpPr>
          <p:sp>
            <p:nvSpPr>
              <p:cNvPr id="126" name="직사각형 12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7" name="삼각형 12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8" name="삼각형 12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>
              <a:off x="4830164" y="3339984"/>
              <a:ext cx="391885" cy="690274"/>
              <a:chOff x="3033897" y="269095"/>
              <a:chExt cx="391885" cy="690274"/>
            </a:xfrm>
          </p:grpSpPr>
          <p:sp>
            <p:nvSpPr>
              <p:cNvPr id="130" name="직사각형 12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1" name="삼각형 13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2" name="삼각형 13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33" name="그룹 132"/>
            <p:cNvGrpSpPr/>
            <p:nvPr/>
          </p:nvGrpSpPr>
          <p:grpSpPr>
            <a:xfrm>
              <a:off x="5710138" y="2662716"/>
              <a:ext cx="391885" cy="690274"/>
              <a:chOff x="3033897" y="269095"/>
              <a:chExt cx="391885" cy="690274"/>
            </a:xfrm>
          </p:grpSpPr>
          <p:sp>
            <p:nvSpPr>
              <p:cNvPr id="134" name="직사각형 13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5" name="삼각형 13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6" name="삼각형 13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37" name="그룹 136"/>
            <p:cNvGrpSpPr/>
            <p:nvPr/>
          </p:nvGrpSpPr>
          <p:grpSpPr>
            <a:xfrm>
              <a:off x="5962369" y="3593526"/>
              <a:ext cx="391885" cy="690274"/>
              <a:chOff x="3033897" y="269095"/>
              <a:chExt cx="391885" cy="690274"/>
            </a:xfrm>
          </p:grpSpPr>
          <p:sp>
            <p:nvSpPr>
              <p:cNvPr id="138" name="직사각형 13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9" name="삼각형 13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0" name="삼각형 13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>
              <a:off x="6974351" y="2576817"/>
              <a:ext cx="391885" cy="690274"/>
              <a:chOff x="3033897" y="269095"/>
              <a:chExt cx="391885" cy="690274"/>
            </a:xfrm>
          </p:grpSpPr>
          <p:sp>
            <p:nvSpPr>
              <p:cNvPr id="142" name="직사각형 14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3" name="삼각형 14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4" name="삼각형 14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5" name="그룹 144"/>
            <p:cNvGrpSpPr/>
            <p:nvPr/>
          </p:nvGrpSpPr>
          <p:grpSpPr>
            <a:xfrm>
              <a:off x="7042856" y="3813320"/>
              <a:ext cx="391885" cy="690274"/>
              <a:chOff x="3033897" y="269095"/>
              <a:chExt cx="391885" cy="690274"/>
            </a:xfrm>
          </p:grpSpPr>
          <p:sp>
            <p:nvSpPr>
              <p:cNvPr id="146" name="직사각형 14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7" name="삼각형 14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8" name="삼각형 14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9" name="그룹 148"/>
            <p:cNvGrpSpPr/>
            <p:nvPr/>
          </p:nvGrpSpPr>
          <p:grpSpPr>
            <a:xfrm>
              <a:off x="7934420" y="2984713"/>
              <a:ext cx="391885" cy="690274"/>
              <a:chOff x="3033897" y="269095"/>
              <a:chExt cx="391885" cy="690274"/>
            </a:xfrm>
          </p:grpSpPr>
          <p:sp>
            <p:nvSpPr>
              <p:cNvPr id="150" name="직사각형 14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1" name="삼각형 15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2" name="삼각형 15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54" name="그룹 153"/>
            <p:cNvGrpSpPr/>
            <p:nvPr/>
          </p:nvGrpSpPr>
          <p:grpSpPr>
            <a:xfrm>
              <a:off x="3432201" y="1716359"/>
              <a:ext cx="391885" cy="690274"/>
              <a:chOff x="3033897" y="269095"/>
              <a:chExt cx="391885" cy="690274"/>
            </a:xfrm>
          </p:grpSpPr>
          <p:sp>
            <p:nvSpPr>
              <p:cNvPr id="155" name="직사각형 154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6" name="삼각형 155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7" name="삼각형 156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58" name="그룹 157"/>
            <p:cNvGrpSpPr/>
            <p:nvPr/>
          </p:nvGrpSpPr>
          <p:grpSpPr>
            <a:xfrm>
              <a:off x="4731862" y="1294642"/>
              <a:ext cx="391885" cy="690274"/>
              <a:chOff x="3033897" y="269095"/>
              <a:chExt cx="391885" cy="690274"/>
            </a:xfrm>
          </p:grpSpPr>
          <p:sp>
            <p:nvSpPr>
              <p:cNvPr id="159" name="직사각형 158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0" name="삼각형 159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1" name="삼각형 160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>
              <a:off x="3970858" y="684266"/>
              <a:ext cx="391885" cy="690274"/>
              <a:chOff x="3033897" y="269095"/>
              <a:chExt cx="391885" cy="690274"/>
            </a:xfrm>
          </p:grpSpPr>
          <p:sp>
            <p:nvSpPr>
              <p:cNvPr id="163" name="직사각형 162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4" name="삼각형 163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5" name="삼각형 164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66" name="그룹 165"/>
            <p:cNvGrpSpPr/>
            <p:nvPr/>
          </p:nvGrpSpPr>
          <p:grpSpPr>
            <a:xfrm>
              <a:off x="5307688" y="479753"/>
              <a:ext cx="391885" cy="690274"/>
              <a:chOff x="3033897" y="269095"/>
              <a:chExt cx="391885" cy="690274"/>
            </a:xfrm>
          </p:grpSpPr>
          <p:sp>
            <p:nvSpPr>
              <p:cNvPr id="167" name="직사각형 166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8" name="삼각형 167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9" name="삼각형 168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70" name="그룹 169"/>
            <p:cNvGrpSpPr/>
            <p:nvPr/>
          </p:nvGrpSpPr>
          <p:grpSpPr>
            <a:xfrm>
              <a:off x="5415511" y="993767"/>
              <a:ext cx="391885" cy="690274"/>
              <a:chOff x="3033897" y="269095"/>
              <a:chExt cx="391885" cy="690274"/>
            </a:xfrm>
          </p:grpSpPr>
          <p:sp>
            <p:nvSpPr>
              <p:cNvPr id="171" name="직사각형 170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2" name="삼각형 171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3" name="삼각형 172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74" name="그룹 173"/>
            <p:cNvGrpSpPr/>
            <p:nvPr/>
          </p:nvGrpSpPr>
          <p:grpSpPr>
            <a:xfrm>
              <a:off x="6214746" y="651239"/>
              <a:ext cx="391885" cy="690274"/>
              <a:chOff x="3033897" y="269095"/>
              <a:chExt cx="391885" cy="690274"/>
            </a:xfrm>
          </p:grpSpPr>
          <p:sp>
            <p:nvSpPr>
              <p:cNvPr id="175" name="직사각형 174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6" name="삼각형 175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7" name="삼각형 176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78" name="자유형 177"/>
            <p:cNvSpPr/>
            <p:nvPr/>
          </p:nvSpPr>
          <p:spPr>
            <a:xfrm>
              <a:off x="2404533" y="-16933"/>
              <a:ext cx="7230534" cy="5503333"/>
            </a:xfrm>
            <a:custGeom>
              <a:avLst/>
              <a:gdLst>
                <a:gd name="connsiteX0" fmla="*/ 7230534 w 7230534"/>
                <a:gd name="connsiteY0" fmla="*/ 3674533 h 5503333"/>
                <a:gd name="connsiteX1" fmla="*/ 5689600 w 7230534"/>
                <a:gd name="connsiteY1" fmla="*/ 2116666 h 5503333"/>
                <a:gd name="connsiteX2" fmla="*/ 4605867 w 7230534"/>
                <a:gd name="connsiteY2" fmla="*/ 1168400 h 5503333"/>
                <a:gd name="connsiteX3" fmla="*/ 3522134 w 7230534"/>
                <a:gd name="connsiteY3" fmla="*/ 0 h 5503333"/>
                <a:gd name="connsiteX4" fmla="*/ 2235200 w 7230534"/>
                <a:gd name="connsiteY4" fmla="*/ 50800 h 5503333"/>
                <a:gd name="connsiteX5" fmla="*/ 1727200 w 7230534"/>
                <a:gd name="connsiteY5" fmla="*/ 677333 h 5503333"/>
                <a:gd name="connsiteX6" fmla="*/ 1439334 w 7230534"/>
                <a:gd name="connsiteY6" fmla="*/ 982133 h 5503333"/>
                <a:gd name="connsiteX7" fmla="*/ 3014134 w 7230534"/>
                <a:gd name="connsiteY7" fmla="*/ 1811866 h 5503333"/>
                <a:gd name="connsiteX8" fmla="*/ 3674534 w 7230534"/>
                <a:gd name="connsiteY8" fmla="*/ 2709333 h 5503333"/>
                <a:gd name="connsiteX9" fmla="*/ 2827867 w 7230534"/>
                <a:gd name="connsiteY9" fmla="*/ 3386666 h 5503333"/>
                <a:gd name="connsiteX10" fmla="*/ 1371600 w 7230534"/>
                <a:gd name="connsiteY10" fmla="*/ 3793066 h 5503333"/>
                <a:gd name="connsiteX11" fmla="*/ 355600 w 7230534"/>
                <a:gd name="connsiteY11" fmla="*/ 3843866 h 5503333"/>
                <a:gd name="connsiteX12" fmla="*/ 0 w 7230534"/>
                <a:gd name="connsiteY12" fmla="*/ 4216400 h 5503333"/>
                <a:gd name="connsiteX13" fmla="*/ 152400 w 7230534"/>
                <a:gd name="connsiteY13" fmla="*/ 4910666 h 5503333"/>
                <a:gd name="connsiteX14" fmla="*/ 1066800 w 7230534"/>
                <a:gd name="connsiteY14" fmla="*/ 5232400 h 5503333"/>
                <a:gd name="connsiteX15" fmla="*/ 1845734 w 7230534"/>
                <a:gd name="connsiteY15" fmla="*/ 5503333 h 5503333"/>
                <a:gd name="connsiteX16" fmla="*/ 1947334 w 7230534"/>
                <a:gd name="connsiteY16" fmla="*/ 5096933 h 5503333"/>
                <a:gd name="connsiteX17" fmla="*/ 1456267 w 7230534"/>
                <a:gd name="connsiteY17" fmla="*/ 4301066 h 5503333"/>
                <a:gd name="connsiteX18" fmla="*/ 2319867 w 7230534"/>
                <a:gd name="connsiteY18" fmla="*/ 3911600 h 5503333"/>
                <a:gd name="connsiteX19" fmla="*/ 4250267 w 7230534"/>
                <a:gd name="connsiteY19" fmla="*/ 2997200 h 5503333"/>
                <a:gd name="connsiteX20" fmla="*/ 6299200 w 7230534"/>
                <a:gd name="connsiteY20" fmla="*/ 4284133 h 5503333"/>
                <a:gd name="connsiteX21" fmla="*/ 7112000 w 7230534"/>
                <a:gd name="connsiteY21" fmla="*/ 4995333 h 5503333"/>
                <a:gd name="connsiteX22" fmla="*/ 7230534 w 7230534"/>
                <a:gd name="connsiteY22" fmla="*/ 3674533 h 5503333"/>
                <a:gd name="connsiteX0" fmla="*/ 7230534 w 7230534"/>
                <a:gd name="connsiteY0" fmla="*/ 3674533 h 5503333"/>
                <a:gd name="connsiteX1" fmla="*/ 5689600 w 7230534"/>
                <a:gd name="connsiteY1" fmla="*/ 2116666 h 5503333"/>
                <a:gd name="connsiteX2" fmla="*/ 4605867 w 7230534"/>
                <a:gd name="connsiteY2" fmla="*/ 1168400 h 5503333"/>
                <a:gd name="connsiteX3" fmla="*/ 3522134 w 7230534"/>
                <a:gd name="connsiteY3" fmla="*/ 0 h 5503333"/>
                <a:gd name="connsiteX4" fmla="*/ 2235200 w 7230534"/>
                <a:gd name="connsiteY4" fmla="*/ 50800 h 5503333"/>
                <a:gd name="connsiteX5" fmla="*/ 1406358 w 7230534"/>
                <a:gd name="connsiteY5" fmla="*/ 67733 h 5503333"/>
                <a:gd name="connsiteX6" fmla="*/ 1439334 w 7230534"/>
                <a:gd name="connsiteY6" fmla="*/ 982133 h 5503333"/>
                <a:gd name="connsiteX7" fmla="*/ 3014134 w 7230534"/>
                <a:gd name="connsiteY7" fmla="*/ 1811866 h 5503333"/>
                <a:gd name="connsiteX8" fmla="*/ 3674534 w 7230534"/>
                <a:gd name="connsiteY8" fmla="*/ 2709333 h 5503333"/>
                <a:gd name="connsiteX9" fmla="*/ 2827867 w 7230534"/>
                <a:gd name="connsiteY9" fmla="*/ 3386666 h 5503333"/>
                <a:gd name="connsiteX10" fmla="*/ 1371600 w 7230534"/>
                <a:gd name="connsiteY10" fmla="*/ 3793066 h 5503333"/>
                <a:gd name="connsiteX11" fmla="*/ 355600 w 7230534"/>
                <a:gd name="connsiteY11" fmla="*/ 3843866 h 5503333"/>
                <a:gd name="connsiteX12" fmla="*/ 0 w 7230534"/>
                <a:gd name="connsiteY12" fmla="*/ 4216400 h 5503333"/>
                <a:gd name="connsiteX13" fmla="*/ 152400 w 7230534"/>
                <a:gd name="connsiteY13" fmla="*/ 4910666 h 5503333"/>
                <a:gd name="connsiteX14" fmla="*/ 1066800 w 7230534"/>
                <a:gd name="connsiteY14" fmla="*/ 5232400 h 5503333"/>
                <a:gd name="connsiteX15" fmla="*/ 1845734 w 7230534"/>
                <a:gd name="connsiteY15" fmla="*/ 5503333 h 5503333"/>
                <a:gd name="connsiteX16" fmla="*/ 1947334 w 7230534"/>
                <a:gd name="connsiteY16" fmla="*/ 5096933 h 5503333"/>
                <a:gd name="connsiteX17" fmla="*/ 1456267 w 7230534"/>
                <a:gd name="connsiteY17" fmla="*/ 4301066 h 5503333"/>
                <a:gd name="connsiteX18" fmla="*/ 2319867 w 7230534"/>
                <a:gd name="connsiteY18" fmla="*/ 3911600 h 5503333"/>
                <a:gd name="connsiteX19" fmla="*/ 4250267 w 7230534"/>
                <a:gd name="connsiteY19" fmla="*/ 2997200 h 5503333"/>
                <a:gd name="connsiteX20" fmla="*/ 6299200 w 7230534"/>
                <a:gd name="connsiteY20" fmla="*/ 4284133 h 5503333"/>
                <a:gd name="connsiteX21" fmla="*/ 7112000 w 7230534"/>
                <a:gd name="connsiteY21" fmla="*/ 4995333 h 5503333"/>
                <a:gd name="connsiteX22" fmla="*/ 7230534 w 7230534"/>
                <a:gd name="connsiteY22" fmla="*/ 3674533 h 5503333"/>
                <a:gd name="connsiteX0" fmla="*/ 7230534 w 7230534"/>
                <a:gd name="connsiteY0" fmla="*/ 3674533 h 5503333"/>
                <a:gd name="connsiteX1" fmla="*/ 5689600 w 7230534"/>
                <a:gd name="connsiteY1" fmla="*/ 2116666 h 5503333"/>
                <a:gd name="connsiteX2" fmla="*/ 4605867 w 7230534"/>
                <a:gd name="connsiteY2" fmla="*/ 1168400 h 5503333"/>
                <a:gd name="connsiteX3" fmla="*/ 3522134 w 7230534"/>
                <a:gd name="connsiteY3" fmla="*/ 0 h 5503333"/>
                <a:gd name="connsiteX4" fmla="*/ 2235200 w 7230534"/>
                <a:gd name="connsiteY4" fmla="*/ 50800 h 5503333"/>
                <a:gd name="connsiteX5" fmla="*/ 1406358 w 7230534"/>
                <a:gd name="connsiteY5" fmla="*/ 67733 h 5503333"/>
                <a:gd name="connsiteX6" fmla="*/ 1872471 w 7230534"/>
                <a:gd name="connsiteY6" fmla="*/ 645249 h 5503333"/>
                <a:gd name="connsiteX7" fmla="*/ 3014134 w 7230534"/>
                <a:gd name="connsiteY7" fmla="*/ 1811866 h 5503333"/>
                <a:gd name="connsiteX8" fmla="*/ 3674534 w 7230534"/>
                <a:gd name="connsiteY8" fmla="*/ 2709333 h 5503333"/>
                <a:gd name="connsiteX9" fmla="*/ 2827867 w 7230534"/>
                <a:gd name="connsiteY9" fmla="*/ 3386666 h 5503333"/>
                <a:gd name="connsiteX10" fmla="*/ 1371600 w 7230534"/>
                <a:gd name="connsiteY10" fmla="*/ 3793066 h 5503333"/>
                <a:gd name="connsiteX11" fmla="*/ 355600 w 7230534"/>
                <a:gd name="connsiteY11" fmla="*/ 3843866 h 5503333"/>
                <a:gd name="connsiteX12" fmla="*/ 0 w 7230534"/>
                <a:gd name="connsiteY12" fmla="*/ 4216400 h 5503333"/>
                <a:gd name="connsiteX13" fmla="*/ 152400 w 7230534"/>
                <a:gd name="connsiteY13" fmla="*/ 4910666 h 5503333"/>
                <a:gd name="connsiteX14" fmla="*/ 1066800 w 7230534"/>
                <a:gd name="connsiteY14" fmla="*/ 5232400 h 5503333"/>
                <a:gd name="connsiteX15" fmla="*/ 1845734 w 7230534"/>
                <a:gd name="connsiteY15" fmla="*/ 5503333 h 5503333"/>
                <a:gd name="connsiteX16" fmla="*/ 1947334 w 7230534"/>
                <a:gd name="connsiteY16" fmla="*/ 5096933 h 5503333"/>
                <a:gd name="connsiteX17" fmla="*/ 1456267 w 7230534"/>
                <a:gd name="connsiteY17" fmla="*/ 4301066 h 5503333"/>
                <a:gd name="connsiteX18" fmla="*/ 2319867 w 7230534"/>
                <a:gd name="connsiteY18" fmla="*/ 3911600 h 5503333"/>
                <a:gd name="connsiteX19" fmla="*/ 4250267 w 7230534"/>
                <a:gd name="connsiteY19" fmla="*/ 2997200 h 5503333"/>
                <a:gd name="connsiteX20" fmla="*/ 6299200 w 7230534"/>
                <a:gd name="connsiteY20" fmla="*/ 4284133 h 5503333"/>
                <a:gd name="connsiteX21" fmla="*/ 7112000 w 7230534"/>
                <a:gd name="connsiteY21" fmla="*/ 4995333 h 5503333"/>
                <a:gd name="connsiteX22" fmla="*/ 7230534 w 7230534"/>
                <a:gd name="connsiteY22" fmla="*/ 3674533 h 5503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230534" h="5503333">
                  <a:moveTo>
                    <a:pt x="7230534" y="3674533"/>
                  </a:moveTo>
                  <a:lnTo>
                    <a:pt x="5689600" y="2116666"/>
                  </a:lnTo>
                  <a:lnTo>
                    <a:pt x="4605867" y="1168400"/>
                  </a:lnTo>
                  <a:lnTo>
                    <a:pt x="3522134" y="0"/>
                  </a:lnTo>
                  <a:lnTo>
                    <a:pt x="2235200" y="50800"/>
                  </a:lnTo>
                  <a:lnTo>
                    <a:pt x="1406358" y="67733"/>
                  </a:lnTo>
                  <a:lnTo>
                    <a:pt x="1872471" y="645249"/>
                  </a:lnTo>
                  <a:lnTo>
                    <a:pt x="3014134" y="1811866"/>
                  </a:lnTo>
                  <a:lnTo>
                    <a:pt x="3674534" y="2709333"/>
                  </a:lnTo>
                  <a:lnTo>
                    <a:pt x="2827867" y="3386666"/>
                  </a:lnTo>
                  <a:lnTo>
                    <a:pt x="1371600" y="3793066"/>
                  </a:lnTo>
                  <a:lnTo>
                    <a:pt x="355600" y="3843866"/>
                  </a:lnTo>
                  <a:lnTo>
                    <a:pt x="0" y="4216400"/>
                  </a:lnTo>
                  <a:lnTo>
                    <a:pt x="152400" y="4910666"/>
                  </a:lnTo>
                  <a:lnTo>
                    <a:pt x="1066800" y="5232400"/>
                  </a:lnTo>
                  <a:lnTo>
                    <a:pt x="1845734" y="5503333"/>
                  </a:lnTo>
                  <a:lnTo>
                    <a:pt x="1947334" y="5096933"/>
                  </a:lnTo>
                  <a:lnTo>
                    <a:pt x="1456267" y="4301066"/>
                  </a:lnTo>
                  <a:lnTo>
                    <a:pt x="2319867" y="3911600"/>
                  </a:lnTo>
                  <a:lnTo>
                    <a:pt x="4250267" y="2997200"/>
                  </a:lnTo>
                  <a:lnTo>
                    <a:pt x="6299200" y="4284133"/>
                  </a:lnTo>
                  <a:lnTo>
                    <a:pt x="7112000" y="4995333"/>
                  </a:lnTo>
                  <a:lnTo>
                    <a:pt x="7230534" y="3674533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79" name="그룹 178"/>
            <p:cNvGrpSpPr/>
            <p:nvPr/>
          </p:nvGrpSpPr>
          <p:grpSpPr>
            <a:xfrm>
              <a:off x="7638502" y="4128498"/>
              <a:ext cx="391885" cy="690274"/>
              <a:chOff x="3033897" y="269095"/>
              <a:chExt cx="391885" cy="690274"/>
            </a:xfrm>
          </p:grpSpPr>
          <p:sp>
            <p:nvSpPr>
              <p:cNvPr id="180" name="직사각형 17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1" name="삼각형 18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2" name="삼각형 18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83" name="그룹 182"/>
            <p:cNvGrpSpPr/>
            <p:nvPr/>
          </p:nvGrpSpPr>
          <p:grpSpPr>
            <a:xfrm>
              <a:off x="8411871" y="3971351"/>
              <a:ext cx="391885" cy="690274"/>
              <a:chOff x="3033897" y="269095"/>
              <a:chExt cx="391885" cy="690274"/>
            </a:xfrm>
          </p:grpSpPr>
          <p:sp>
            <p:nvSpPr>
              <p:cNvPr id="184" name="직사각형 18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5" name="삼각형 18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6" name="삼각형 18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87" name="그룹 186"/>
            <p:cNvGrpSpPr/>
            <p:nvPr/>
          </p:nvGrpSpPr>
          <p:grpSpPr>
            <a:xfrm>
              <a:off x="8757594" y="4508825"/>
              <a:ext cx="391885" cy="690274"/>
              <a:chOff x="3033897" y="269095"/>
              <a:chExt cx="391885" cy="690274"/>
            </a:xfrm>
          </p:grpSpPr>
          <p:sp>
            <p:nvSpPr>
              <p:cNvPr id="188" name="직사각형 18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9" name="삼각형 18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0" name="삼각형 18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91" name="그룹 190"/>
            <p:cNvGrpSpPr/>
            <p:nvPr/>
          </p:nvGrpSpPr>
          <p:grpSpPr>
            <a:xfrm>
              <a:off x="9042192" y="5185220"/>
              <a:ext cx="391885" cy="690274"/>
              <a:chOff x="3033897" y="269095"/>
              <a:chExt cx="391885" cy="690274"/>
            </a:xfrm>
          </p:grpSpPr>
          <p:sp>
            <p:nvSpPr>
              <p:cNvPr id="192" name="직사각형 19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3" name="삼각형 19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4" name="삼각형 19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95" name="그룹 194"/>
            <p:cNvGrpSpPr/>
            <p:nvPr/>
          </p:nvGrpSpPr>
          <p:grpSpPr>
            <a:xfrm>
              <a:off x="8949120" y="5676298"/>
              <a:ext cx="391885" cy="690274"/>
              <a:chOff x="3033897" y="269095"/>
              <a:chExt cx="391885" cy="690274"/>
            </a:xfrm>
          </p:grpSpPr>
          <p:sp>
            <p:nvSpPr>
              <p:cNvPr id="196" name="직사각형 19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7" name="삼각형 19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8" name="삼각형 19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99" name="그룹 198"/>
            <p:cNvGrpSpPr/>
            <p:nvPr/>
          </p:nvGrpSpPr>
          <p:grpSpPr>
            <a:xfrm>
              <a:off x="8177585" y="5075489"/>
              <a:ext cx="391885" cy="690274"/>
              <a:chOff x="3033897" y="269095"/>
              <a:chExt cx="391885" cy="690274"/>
            </a:xfrm>
          </p:grpSpPr>
          <p:sp>
            <p:nvSpPr>
              <p:cNvPr id="200" name="직사각형 19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1" name="삼각형 20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2" name="삼각형 20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03" name="그룹 202"/>
            <p:cNvGrpSpPr/>
            <p:nvPr/>
          </p:nvGrpSpPr>
          <p:grpSpPr>
            <a:xfrm>
              <a:off x="8050294" y="5943697"/>
              <a:ext cx="391885" cy="690274"/>
              <a:chOff x="3033897" y="269095"/>
              <a:chExt cx="391885" cy="690274"/>
            </a:xfrm>
          </p:grpSpPr>
          <p:sp>
            <p:nvSpPr>
              <p:cNvPr id="204" name="직사각형 20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5" name="삼각형 20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6" name="삼각형 20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07" name="그룹 206"/>
            <p:cNvGrpSpPr/>
            <p:nvPr/>
          </p:nvGrpSpPr>
          <p:grpSpPr>
            <a:xfrm>
              <a:off x="6075729" y="5943533"/>
              <a:ext cx="391885" cy="690274"/>
              <a:chOff x="3033897" y="269095"/>
              <a:chExt cx="391885" cy="690274"/>
            </a:xfrm>
          </p:grpSpPr>
          <p:sp>
            <p:nvSpPr>
              <p:cNvPr id="208" name="직사각형 20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9" name="삼각형 20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0" name="삼각형 20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11" name="그룹 210"/>
            <p:cNvGrpSpPr/>
            <p:nvPr/>
          </p:nvGrpSpPr>
          <p:grpSpPr>
            <a:xfrm>
              <a:off x="4563213" y="4934535"/>
              <a:ext cx="391885" cy="690274"/>
              <a:chOff x="3033897" y="269095"/>
              <a:chExt cx="391885" cy="690274"/>
            </a:xfrm>
          </p:grpSpPr>
          <p:sp>
            <p:nvSpPr>
              <p:cNvPr id="212" name="직사각형 21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3" name="삼각형 21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4" name="삼각형 21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40" name="자유형 39"/>
            <p:cNvSpPr/>
            <p:nvPr/>
          </p:nvSpPr>
          <p:spPr>
            <a:xfrm>
              <a:off x="2718977" y="5698347"/>
              <a:ext cx="351227" cy="551062"/>
            </a:xfrm>
            <a:custGeom>
              <a:avLst/>
              <a:gdLst>
                <a:gd name="connsiteX0" fmla="*/ 0 w 351227"/>
                <a:gd name="connsiteY0" fmla="*/ 520784 h 551062"/>
                <a:gd name="connsiteX1" fmla="*/ 169558 w 351227"/>
                <a:gd name="connsiteY1" fmla="*/ 0 h 551062"/>
                <a:gd name="connsiteX2" fmla="*/ 351227 w 351227"/>
                <a:gd name="connsiteY2" fmla="*/ 24223 h 551062"/>
                <a:gd name="connsiteX3" fmla="*/ 272504 w 351227"/>
                <a:gd name="connsiteY3" fmla="*/ 551062 h 551062"/>
                <a:gd name="connsiteX4" fmla="*/ 0 w 351227"/>
                <a:gd name="connsiteY4" fmla="*/ 520784 h 55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227" h="551062">
                  <a:moveTo>
                    <a:pt x="0" y="520784"/>
                  </a:moveTo>
                  <a:lnTo>
                    <a:pt x="169558" y="0"/>
                  </a:lnTo>
                  <a:lnTo>
                    <a:pt x="351227" y="24223"/>
                  </a:lnTo>
                  <a:lnTo>
                    <a:pt x="272504" y="551062"/>
                  </a:lnTo>
                  <a:lnTo>
                    <a:pt x="0" y="520784"/>
                  </a:lnTo>
                  <a:close/>
                </a:path>
              </a:pathLst>
            </a:custGeom>
            <a:solidFill>
              <a:srgbClr val="BD72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정육면체 33"/>
            <p:cNvSpPr/>
            <p:nvPr/>
          </p:nvSpPr>
          <p:spPr>
            <a:xfrm>
              <a:off x="2658340" y="5256935"/>
              <a:ext cx="619200" cy="488396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5" name="자유형 224"/>
            <p:cNvSpPr/>
            <p:nvPr/>
          </p:nvSpPr>
          <p:spPr>
            <a:xfrm>
              <a:off x="2286000" y="3713018"/>
              <a:ext cx="498764" cy="2189018"/>
            </a:xfrm>
            <a:custGeom>
              <a:avLst/>
              <a:gdLst>
                <a:gd name="connsiteX0" fmla="*/ 498764 w 498764"/>
                <a:gd name="connsiteY0" fmla="*/ 2092037 h 2189018"/>
                <a:gd name="connsiteX1" fmla="*/ 290945 w 498764"/>
                <a:gd name="connsiteY1" fmla="*/ 2050473 h 2189018"/>
                <a:gd name="connsiteX2" fmla="*/ 374073 w 498764"/>
                <a:gd name="connsiteY2" fmla="*/ 1524000 h 2189018"/>
                <a:gd name="connsiteX3" fmla="*/ 374073 w 498764"/>
                <a:gd name="connsiteY3" fmla="*/ 1343891 h 2189018"/>
                <a:gd name="connsiteX4" fmla="*/ 180109 w 498764"/>
                <a:gd name="connsiteY4" fmla="*/ 1052946 h 2189018"/>
                <a:gd name="connsiteX5" fmla="*/ 83127 w 498764"/>
                <a:gd name="connsiteY5" fmla="*/ 678873 h 2189018"/>
                <a:gd name="connsiteX6" fmla="*/ 193964 w 498764"/>
                <a:gd name="connsiteY6" fmla="*/ 304800 h 2189018"/>
                <a:gd name="connsiteX7" fmla="*/ 429491 w 498764"/>
                <a:gd name="connsiteY7" fmla="*/ 83127 h 2189018"/>
                <a:gd name="connsiteX8" fmla="*/ 332509 w 498764"/>
                <a:gd name="connsiteY8" fmla="*/ 0 h 2189018"/>
                <a:gd name="connsiteX9" fmla="*/ 41564 w 498764"/>
                <a:gd name="connsiteY9" fmla="*/ 318655 h 2189018"/>
                <a:gd name="connsiteX10" fmla="*/ 0 w 498764"/>
                <a:gd name="connsiteY10" fmla="*/ 637309 h 2189018"/>
                <a:gd name="connsiteX11" fmla="*/ 41564 w 498764"/>
                <a:gd name="connsiteY11" fmla="*/ 1122218 h 2189018"/>
                <a:gd name="connsiteX12" fmla="*/ 180109 w 498764"/>
                <a:gd name="connsiteY12" fmla="*/ 1385455 h 2189018"/>
                <a:gd name="connsiteX13" fmla="*/ 166255 w 498764"/>
                <a:gd name="connsiteY13" fmla="*/ 1898073 h 2189018"/>
                <a:gd name="connsiteX14" fmla="*/ 249382 w 498764"/>
                <a:gd name="connsiteY14" fmla="*/ 2175164 h 2189018"/>
                <a:gd name="connsiteX15" fmla="*/ 415636 w 498764"/>
                <a:gd name="connsiteY15" fmla="*/ 2189018 h 2189018"/>
                <a:gd name="connsiteX16" fmla="*/ 498764 w 498764"/>
                <a:gd name="connsiteY16" fmla="*/ 2092037 h 2189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8764" h="2189018">
                  <a:moveTo>
                    <a:pt x="498764" y="2092037"/>
                  </a:moveTo>
                  <a:lnTo>
                    <a:pt x="290945" y="2050473"/>
                  </a:lnTo>
                  <a:lnTo>
                    <a:pt x="374073" y="1524000"/>
                  </a:lnTo>
                  <a:lnTo>
                    <a:pt x="374073" y="1343891"/>
                  </a:lnTo>
                  <a:lnTo>
                    <a:pt x="180109" y="1052946"/>
                  </a:lnTo>
                  <a:lnTo>
                    <a:pt x="83127" y="678873"/>
                  </a:lnTo>
                  <a:lnTo>
                    <a:pt x="193964" y="304800"/>
                  </a:lnTo>
                  <a:lnTo>
                    <a:pt x="429491" y="83127"/>
                  </a:lnTo>
                  <a:lnTo>
                    <a:pt x="332509" y="0"/>
                  </a:lnTo>
                  <a:lnTo>
                    <a:pt x="41564" y="318655"/>
                  </a:lnTo>
                  <a:lnTo>
                    <a:pt x="0" y="637309"/>
                  </a:lnTo>
                  <a:lnTo>
                    <a:pt x="41564" y="1122218"/>
                  </a:lnTo>
                  <a:lnTo>
                    <a:pt x="180109" y="1385455"/>
                  </a:lnTo>
                  <a:lnTo>
                    <a:pt x="166255" y="1898073"/>
                  </a:lnTo>
                  <a:lnTo>
                    <a:pt x="249382" y="2175164"/>
                  </a:lnTo>
                  <a:lnTo>
                    <a:pt x="415636" y="2189018"/>
                  </a:lnTo>
                  <a:lnTo>
                    <a:pt x="498764" y="2092037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6" name="타원 225"/>
            <p:cNvSpPr/>
            <p:nvPr/>
          </p:nvSpPr>
          <p:spPr>
            <a:xfrm>
              <a:off x="6424002" y="4195446"/>
              <a:ext cx="2181242" cy="21812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5" name="직사각형 234"/>
            <p:cNvSpPr/>
            <p:nvPr/>
          </p:nvSpPr>
          <p:spPr>
            <a:xfrm rot="19771847">
              <a:off x="5627952" y="1491996"/>
              <a:ext cx="2057098" cy="8082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8" name="타원 237"/>
            <p:cNvSpPr/>
            <p:nvPr/>
          </p:nvSpPr>
          <p:spPr>
            <a:xfrm>
              <a:off x="666016" y="2316760"/>
              <a:ext cx="1312030" cy="2605274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>
              <a:off x="1090713" y="708684"/>
              <a:ext cx="7460343" cy="5689600"/>
            </a:xfrm>
            <a:custGeom>
              <a:avLst/>
              <a:gdLst>
                <a:gd name="connsiteX0" fmla="*/ 885371 w 7460343"/>
                <a:gd name="connsiteY0" fmla="*/ 870857 h 5689600"/>
                <a:gd name="connsiteX1" fmla="*/ 899886 w 7460343"/>
                <a:gd name="connsiteY1" fmla="*/ 1335314 h 5689600"/>
                <a:gd name="connsiteX2" fmla="*/ 653143 w 7460343"/>
                <a:gd name="connsiteY2" fmla="*/ 2046514 h 5689600"/>
                <a:gd name="connsiteX3" fmla="*/ 217714 w 7460343"/>
                <a:gd name="connsiteY3" fmla="*/ 2714171 h 5689600"/>
                <a:gd name="connsiteX4" fmla="*/ 0 w 7460343"/>
                <a:gd name="connsiteY4" fmla="*/ 4252685 h 5689600"/>
                <a:gd name="connsiteX5" fmla="*/ 391886 w 7460343"/>
                <a:gd name="connsiteY5" fmla="*/ 5631542 h 5689600"/>
                <a:gd name="connsiteX6" fmla="*/ 2438400 w 7460343"/>
                <a:gd name="connsiteY6" fmla="*/ 5689600 h 5689600"/>
                <a:gd name="connsiteX7" fmla="*/ 6328229 w 7460343"/>
                <a:gd name="connsiteY7" fmla="*/ 5080000 h 5689600"/>
                <a:gd name="connsiteX8" fmla="*/ 6429829 w 7460343"/>
                <a:gd name="connsiteY8" fmla="*/ 4180114 h 5689600"/>
                <a:gd name="connsiteX9" fmla="*/ 3222171 w 7460343"/>
                <a:gd name="connsiteY9" fmla="*/ 3730171 h 5689600"/>
                <a:gd name="connsiteX10" fmla="*/ 3018971 w 7460343"/>
                <a:gd name="connsiteY10" fmla="*/ 2394857 h 5689600"/>
                <a:gd name="connsiteX11" fmla="*/ 4049486 w 7460343"/>
                <a:gd name="connsiteY11" fmla="*/ 1785257 h 5689600"/>
                <a:gd name="connsiteX12" fmla="*/ 5602514 w 7460343"/>
                <a:gd name="connsiteY12" fmla="*/ 1320800 h 5689600"/>
                <a:gd name="connsiteX13" fmla="*/ 7460343 w 7460343"/>
                <a:gd name="connsiteY13" fmla="*/ 0 h 5689600"/>
                <a:gd name="connsiteX14" fmla="*/ 7460343 w 7460343"/>
                <a:gd name="connsiteY14" fmla="*/ 0 h 5689600"/>
                <a:gd name="connsiteX15" fmla="*/ 7460343 w 7460343"/>
                <a:gd name="connsiteY15" fmla="*/ 0 h 568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60343" h="5689600">
                  <a:moveTo>
                    <a:pt x="885371" y="870857"/>
                  </a:moveTo>
                  <a:lnTo>
                    <a:pt x="899886" y="1335314"/>
                  </a:lnTo>
                  <a:lnTo>
                    <a:pt x="653143" y="2046514"/>
                  </a:lnTo>
                  <a:lnTo>
                    <a:pt x="217714" y="2714171"/>
                  </a:lnTo>
                  <a:lnTo>
                    <a:pt x="0" y="4252685"/>
                  </a:lnTo>
                  <a:lnTo>
                    <a:pt x="391886" y="5631542"/>
                  </a:lnTo>
                  <a:lnTo>
                    <a:pt x="2438400" y="5689600"/>
                  </a:lnTo>
                  <a:lnTo>
                    <a:pt x="6328229" y="5080000"/>
                  </a:lnTo>
                  <a:lnTo>
                    <a:pt x="6429829" y="4180114"/>
                  </a:lnTo>
                  <a:lnTo>
                    <a:pt x="3222171" y="3730171"/>
                  </a:lnTo>
                  <a:lnTo>
                    <a:pt x="3018971" y="2394857"/>
                  </a:lnTo>
                  <a:lnTo>
                    <a:pt x="4049486" y="1785257"/>
                  </a:lnTo>
                  <a:lnTo>
                    <a:pt x="5602514" y="1320800"/>
                  </a:lnTo>
                  <a:lnTo>
                    <a:pt x="7460343" y="0"/>
                  </a:lnTo>
                  <a:lnTo>
                    <a:pt x="7460343" y="0"/>
                  </a:lnTo>
                  <a:lnTo>
                    <a:pt x="7460343" y="0"/>
                  </a:lnTo>
                </a:path>
              </a:pathLst>
            </a:custGeom>
            <a:noFill/>
            <a:ln w="381000">
              <a:solidFill>
                <a:srgbClr val="BD72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0" y="0"/>
            <a:ext cx="9593705" cy="3659384"/>
          </a:xfrm>
          <a:prstGeom prst="rect">
            <a:avLst/>
          </a:prstGeom>
          <a:solidFill>
            <a:srgbClr val="8ADEF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삼각형 2"/>
          <p:cNvSpPr/>
          <p:nvPr/>
        </p:nvSpPr>
        <p:spPr>
          <a:xfrm>
            <a:off x="23220" y="528438"/>
            <a:ext cx="4157744" cy="3110694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338846" y="1291010"/>
            <a:ext cx="392431" cy="100220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구름 3"/>
          <p:cNvSpPr/>
          <p:nvPr/>
        </p:nvSpPr>
        <p:spPr>
          <a:xfrm>
            <a:off x="348239" y="630550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5" name="구름 214"/>
          <p:cNvSpPr/>
          <p:nvPr/>
        </p:nvSpPr>
        <p:spPr>
          <a:xfrm>
            <a:off x="846981" y="164962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6" name="구름 215"/>
          <p:cNvSpPr/>
          <p:nvPr/>
        </p:nvSpPr>
        <p:spPr>
          <a:xfrm>
            <a:off x="1052542" y="568968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7" name="구름 216"/>
          <p:cNvSpPr/>
          <p:nvPr/>
        </p:nvSpPr>
        <p:spPr>
          <a:xfrm>
            <a:off x="817417" y="871660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8" name="구름 217"/>
          <p:cNvSpPr/>
          <p:nvPr/>
        </p:nvSpPr>
        <p:spPr>
          <a:xfrm>
            <a:off x="1414149" y="926828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9" name="구름 218"/>
          <p:cNvSpPr/>
          <p:nvPr/>
        </p:nvSpPr>
        <p:spPr>
          <a:xfrm>
            <a:off x="1594973" y="454710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414149" y="2828925"/>
            <a:ext cx="711724" cy="369464"/>
          </a:xfrm>
          <a:prstGeom prst="ellipse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4" name="정육면체 243"/>
          <p:cNvSpPr/>
          <p:nvPr/>
        </p:nvSpPr>
        <p:spPr>
          <a:xfrm>
            <a:off x="1261885" y="670969"/>
            <a:ext cx="619200" cy="488396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931725" y="1885467"/>
            <a:ext cx="1602359" cy="169959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5" name="직사각형 244"/>
          <p:cNvSpPr/>
          <p:nvPr/>
        </p:nvSpPr>
        <p:spPr>
          <a:xfrm>
            <a:off x="5710138" y="2845147"/>
            <a:ext cx="2269537" cy="1962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7" name="직사각형 246"/>
          <p:cNvSpPr/>
          <p:nvPr/>
        </p:nvSpPr>
        <p:spPr>
          <a:xfrm>
            <a:off x="5651522" y="3059429"/>
            <a:ext cx="2269537" cy="53500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0" name="삼각형 219"/>
          <p:cNvSpPr/>
          <p:nvPr/>
        </p:nvSpPr>
        <p:spPr>
          <a:xfrm>
            <a:off x="2349052" y="2029011"/>
            <a:ext cx="4822292" cy="1597234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8" name="타원 247"/>
          <p:cNvSpPr/>
          <p:nvPr/>
        </p:nvSpPr>
        <p:spPr>
          <a:xfrm>
            <a:off x="5325641" y="2946445"/>
            <a:ext cx="1093888" cy="640230"/>
          </a:xfrm>
          <a:prstGeom prst="ellipse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9" name="타원 248"/>
          <p:cNvSpPr/>
          <p:nvPr/>
        </p:nvSpPr>
        <p:spPr>
          <a:xfrm>
            <a:off x="3297133" y="2543986"/>
            <a:ext cx="711724" cy="369464"/>
          </a:xfrm>
          <a:prstGeom prst="ellipse">
            <a:avLst/>
          </a:prstGeom>
          <a:solidFill>
            <a:srgbClr val="01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3" name="정육면체 242"/>
          <p:cNvSpPr/>
          <p:nvPr/>
        </p:nvSpPr>
        <p:spPr>
          <a:xfrm>
            <a:off x="3003713" y="2642781"/>
            <a:ext cx="619200" cy="488396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1214438" y="1171575"/>
            <a:ext cx="4486275" cy="2400300"/>
          </a:xfrm>
          <a:custGeom>
            <a:avLst/>
            <a:gdLst>
              <a:gd name="connsiteX0" fmla="*/ 300037 w 4486275"/>
              <a:gd name="connsiteY0" fmla="*/ 0 h 2400300"/>
              <a:gd name="connsiteX1" fmla="*/ 0 w 4486275"/>
              <a:gd name="connsiteY1" fmla="*/ 271463 h 2400300"/>
              <a:gd name="connsiteX2" fmla="*/ 585787 w 4486275"/>
              <a:gd name="connsiteY2" fmla="*/ 485775 h 2400300"/>
              <a:gd name="connsiteX3" fmla="*/ 142875 w 4486275"/>
              <a:gd name="connsiteY3" fmla="*/ 685800 h 2400300"/>
              <a:gd name="connsiteX4" fmla="*/ 871537 w 4486275"/>
              <a:gd name="connsiteY4" fmla="*/ 914400 h 2400300"/>
              <a:gd name="connsiteX5" fmla="*/ 157162 w 4486275"/>
              <a:gd name="connsiteY5" fmla="*/ 971550 h 2400300"/>
              <a:gd name="connsiteX6" fmla="*/ 628650 w 4486275"/>
              <a:gd name="connsiteY6" fmla="*/ 1085850 h 2400300"/>
              <a:gd name="connsiteX7" fmla="*/ 657225 w 4486275"/>
              <a:gd name="connsiteY7" fmla="*/ 1428750 h 2400300"/>
              <a:gd name="connsiteX8" fmla="*/ 557212 w 4486275"/>
              <a:gd name="connsiteY8" fmla="*/ 1785938 h 2400300"/>
              <a:gd name="connsiteX9" fmla="*/ 471487 w 4486275"/>
              <a:gd name="connsiteY9" fmla="*/ 2171700 h 2400300"/>
              <a:gd name="connsiteX10" fmla="*/ 1128712 w 4486275"/>
              <a:gd name="connsiteY10" fmla="*/ 2371725 h 2400300"/>
              <a:gd name="connsiteX11" fmla="*/ 1685925 w 4486275"/>
              <a:gd name="connsiteY11" fmla="*/ 2400300 h 2400300"/>
              <a:gd name="connsiteX12" fmla="*/ 3043237 w 4486275"/>
              <a:gd name="connsiteY12" fmla="*/ 2328863 h 2400300"/>
              <a:gd name="connsiteX13" fmla="*/ 3671887 w 4486275"/>
              <a:gd name="connsiteY13" fmla="*/ 2271713 h 2400300"/>
              <a:gd name="connsiteX14" fmla="*/ 4486275 w 4486275"/>
              <a:gd name="connsiteY14" fmla="*/ 2185988 h 2400300"/>
              <a:gd name="connsiteX15" fmla="*/ 3743325 w 4486275"/>
              <a:gd name="connsiteY15" fmla="*/ 1814513 h 2400300"/>
              <a:gd name="connsiteX16" fmla="*/ 2843212 w 4486275"/>
              <a:gd name="connsiteY16" fmla="*/ 1671638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6275" h="2400300">
                <a:moveTo>
                  <a:pt x="300037" y="0"/>
                </a:moveTo>
                <a:lnTo>
                  <a:pt x="0" y="271463"/>
                </a:lnTo>
                <a:lnTo>
                  <a:pt x="585787" y="485775"/>
                </a:lnTo>
                <a:lnTo>
                  <a:pt x="142875" y="685800"/>
                </a:lnTo>
                <a:lnTo>
                  <a:pt x="871537" y="914400"/>
                </a:lnTo>
                <a:lnTo>
                  <a:pt x="157162" y="971550"/>
                </a:lnTo>
                <a:lnTo>
                  <a:pt x="628650" y="1085850"/>
                </a:lnTo>
                <a:lnTo>
                  <a:pt x="657225" y="1428750"/>
                </a:lnTo>
                <a:lnTo>
                  <a:pt x="557212" y="1785938"/>
                </a:lnTo>
                <a:lnTo>
                  <a:pt x="471487" y="2171700"/>
                </a:lnTo>
                <a:lnTo>
                  <a:pt x="1128712" y="2371725"/>
                </a:lnTo>
                <a:lnTo>
                  <a:pt x="1685925" y="2400300"/>
                </a:lnTo>
                <a:lnTo>
                  <a:pt x="3043237" y="2328863"/>
                </a:lnTo>
                <a:lnTo>
                  <a:pt x="3671887" y="2271713"/>
                </a:lnTo>
                <a:lnTo>
                  <a:pt x="4486275" y="2185988"/>
                </a:lnTo>
                <a:lnTo>
                  <a:pt x="3743325" y="1814513"/>
                </a:lnTo>
                <a:lnTo>
                  <a:pt x="2843212" y="1671638"/>
                </a:lnTo>
              </a:path>
            </a:pathLst>
          </a:custGeom>
          <a:noFill/>
          <a:ln w="63500">
            <a:solidFill>
              <a:srgbClr val="BD7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2" name="직선 연결선[R] 21"/>
          <p:cNvCxnSpPr/>
          <p:nvPr/>
        </p:nvCxnSpPr>
        <p:spPr>
          <a:xfrm>
            <a:off x="5962369" y="2744260"/>
            <a:ext cx="2011090" cy="0"/>
          </a:xfrm>
          <a:prstGeom prst="line">
            <a:avLst/>
          </a:prstGeom>
          <a:ln w="63500">
            <a:solidFill>
              <a:srgbClr val="BD72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화살표 연결선 239"/>
          <p:cNvCxnSpPr/>
          <p:nvPr/>
        </p:nvCxnSpPr>
        <p:spPr>
          <a:xfrm>
            <a:off x="9769643" y="5442806"/>
            <a:ext cx="442375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텍스트 상자 240"/>
          <p:cNvSpPr txBox="1"/>
          <p:nvPr/>
        </p:nvSpPr>
        <p:spPr>
          <a:xfrm>
            <a:off x="10212018" y="5244293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물의 흐름</a:t>
            </a:r>
            <a:endParaRPr kumimoji="1" lang="ko-KR" altLang="en-US" dirty="0"/>
          </a:p>
        </p:txBody>
      </p:sp>
      <p:sp>
        <p:nvSpPr>
          <p:cNvPr id="242" name="사각형 설명선[R] 241"/>
          <p:cNvSpPr/>
          <p:nvPr/>
        </p:nvSpPr>
        <p:spPr>
          <a:xfrm>
            <a:off x="414370" y="294610"/>
            <a:ext cx="2621107" cy="3724887"/>
          </a:xfrm>
          <a:prstGeom prst="wedgeRectCallout">
            <a:avLst>
              <a:gd name="adj1" fmla="val -13763"/>
              <a:gd name="adj2" fmla="val 66228"/>
            </a:avLst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이그나이 인근의 숲은 푸른 대장장이가 조각을 하고 남긴 청동 나무들이 자라고 있다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75" y="1494700"/>
            <a:ext cx="2296586" cy="2419044"/>
          </a:xfrm>
          <a:prstGeom prst="rect">
            <a:avLst/>
          </a:prstGeom>
        </p:spPr>
      </p:pic>
      <p:sp>
        <p:nvSpPr>
          <p:cNvPr id="246" name="사각형 설명선[R] 245"/>
          <p:cNvSpPr/>
          <p:nvPr/>
        </p:nvSpPr>
        <p:spPr>
          <a:xfrm>
            <a:off x="3618565" y="2250604"/>
            <a:ext cx="2621107" cy="2517934"/>
          </a:xfrm>
          <a:prstGeom prst="wedgeRectCallout">
            <a:avLst>
              <a:gd name="adj1" fmla="val -124764"/>
              <a:gd name="adj2" fmla="val 74857"/>
            </a:avLst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곳곳에 떨어져 있는 과일들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481" y="3068869"/>
            <a:ext cx="2240539" cy="149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75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[P] 12"/>
          <p:cNvSpPr/>
          <p:nvPr/>
        </p:nvSpPr>
        <p:spPr>
          <a:xfrm>
            <a:off x="278778" y="354378"/>
            <a:ext cx="3614349" cy="850967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기획의도</a:t>
            </a:r>
            <a:endParaRPr lang="en-US" altLang="ko-KR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2029" y="-18957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latin typeface="+mj-lt"/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502161" y="1238280"/>
            <a:ext cx="11187678" cy="452431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3600" dirty="0" smtClean="0"/>
              <a:t>캐릭터를 생성하고 처음 스폰되는 지역 생성</a:t>
            </a:r>
            <a:endParaRPr kumimoji="1" lang="en-US" altLang="ko-KR" sz="3600" dirty="0" smtClean="0"/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3600" dirty="0"/>
              <a:t>초기 조작법을 익힐 수 있도록 동선을 </a:t>
            </a:r>
            <a:r>
              <a:rPr kumimoji="1" lang="ko-KR" altLang="en-US" sz="3600" dirty="0" smtClean="0"/>
              <a:t>구성</a:t>
            </a:r>
            <a:endParaRPr kumimoji="1" lang="en-US" altLang="ko-KR" sz="3600" dirty="0" smtClean="0"/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3600" dirty="0"/>
              <a:t>튜토리얼 성격이 있으므로 일자형 동선을 </a:t>
            </a:r>
            <a:r>
              <a:rPr kumimoji="1" lang="ko-KR" altLang="en-US" sz="3600" dirty="0" smtClean="0"/>
              <a:t>구성</a:t>
            </a:r>
            <a:endParaRPr kumimoji="1" lang="en-US" altLang="ko-KR" sz="3600" dirty="0" smtClean="0"/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3600" dirty="0"/>
              <a:t>지루하지 않도록 </a:t>
            </a:r>
            <a:r>
              <a:rPr kumimoji="1" lang="en-US" altLang="ko-KR" sz="3600" dirty="0"/>
              <a:t>20</a:t>
            </a:r>
            <a:r>
              <a:rPr kumimoji="1" lang="ko-KR" altLang="en-US" sz="3600" dirty="0"/>
              <a:t>분 내외의 플레이 타임을 </a:t>
            </a:r>
            <a:r>
              <a:rPr kumimoji="1" lang="ko-KR" altLang="en-US" sz="3600" dirty="0" smtClean="0"/>
              <a:t>구성</a:t>
            </a:r>
            <a:endParaRPr kumimoji="1"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92163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[P] 12"/>
          <p:cNvSpPr/>
          <p:nvPr/>
        </p:nvSpPr>
        <p:spPr>
          <a:xfrm>
            <a:off x="278778" y="354378"/>
            <a:ext cx="4678233" cy="87284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핵심 컨텐츠</a:t>
            </a:r>
            <a:endParaRPr lang="en-US" altLang="ko-KR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2029" y="-18957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latin typeface="+mj-lt"/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770965" y="1616950"/>
            <a:ext cx="1012168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2800" dirty="0" smtClean="0"/>
              <a:t>플레이어의 이동</a:t>
            </a:r>
            <a:r>
              <a:rPr kumimoji="1" lang="en-US" altLang="ko-KR" sz="2800" dirty="0" smtClean="0"/>
              <a:t>,</a:t>
            </a:r>
            <a:r>
              <a:rPr kumimoji="1" lang="ko-KR" altLang="en-US" sz="2800" dirty="0" smtClean="0"/>
              <a:t> 공격</a:t>
            </a:r>
            <a:r>
              <a:rPr kumimoji="1" lang="en-US" altLang="ko-KR" sz="2800" dirty="0" smtClean="0"/>
              <a:t>,</a:t>
            </a:r>
            <a:r>
              <a:rPr kumimoji="1" lang="ko-KR" altLang="en-US" sz="2800" dirty="0" smtClean="0"/>
              <a:t> </a:t>
            </a:r>
            <a:r>
              <a:rPr kumimoji="1" lang="en-US" altLang="ko-KR" sz="2800" dirty="0" smtClean="0"/>
              <a:t>NPC</a:t>
            </a:r>
            <a:r>
              <a:rPr kumimoji="1" lang="ko-KR" altLang="en-US" sz="2800" dirty="0" smtClean="0"/>
              <a:t> 상호작용 등 기본 조작법 습득</a:t>
            </a:r>
            <a:endParaRPr kumimoji="1" lang="en-US" altLang="ko-KR" sz="2800" dirty="0" smtClean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2800" dirty="0"/>
              <a:t>퀘스트의 발견과 수락</a:t>
            </a:r>
            <a:r>
              <a:rPr kumimoji="1" lang="en-US" altLang="ko-KR" sz="2800" dirty="0"/>
              <a:t>,</a:t>
            </a:r>
            <a:r>
              <a:rPr kumimoji="1" lang="ko-KR" altLang="en-US" sz="2800" dirty="0"/>
              <a:t> 그리고 </a:t>
            </a:r>
            <a:r>
              <a:rPr kumimoji="1" lang="ko-KR" altLang="en-US" sz="2800" dirty="0" smtClean="0"/>
              <a:t>완료</a:t>
            </a:r>
            <a:endParaRPr kumimoji="1" lang="en-US" altLang="ko-KR" sz="2800" dirty="0" smtClean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2800" dirty="0" smtClean="0"/>
              <a:t>기본 공격을 활용한 몬스터의 사냥</a:t>
            </a:r>
            <a:endParaRPr kumimoji="1" lang="en-US" altLang="ko-KR" sz="2800" dirty="0" smtClean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2800" dirty="0" smtClean="0"/>
              <a:t>환경요소에 상호작용을 통한 퀘스트 조건 성립</a:t>
            </a:r>
            <a:endParaRPr kumimoji="1" lang="ko-KR" altLang="en-US" sz="2800" dirty="0"/>
          </a:p>
        </p:txBody>
      </p:sp>
      <p:sp>
        <p:nvSpPr>
          <p:cNvPr id="7" name="평행 사변형[P] 6"/>
          <p:cNvSpPr/>
          <p:nvPr/>
        </p:nvSpPr>
        <p:spPr>
          <a:xfrm>
            <a:off x="278778" y="4755963"/>
            <a:ext cx="4678233" cy="87284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플레이 타임</a:t>
            </a:r>
            <a:endParaRPr lang="en-US" altLang="ko-KR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텍스트 상자 7"/>
          <p:cNvSpPr txBox="1"/>
          <p:nvPr/>
        </p:nvSpPr>
        <p:spPr>
          <a:xfrm>
            <a:off x="770965" y="5898219"/>
            <a:ext cx="194316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2800" dirty="0" smtClean="0"/>
              <a:t>약 </a:t>
            </a:r>
            <a:r>
              <a:rPr kumimoji="1" lang="en-US" altLang="ko-KR" sz="2800" dirty="0" smtClean="0"/>
              <a:t>20</a:t>
            </a:r>
            <a:r>
              <a:rPr kumimoji="1" lang="ko-KR" altLang="en-US" sz="2800" dirty="0" smtClean="0"/>
              <a:t>분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8530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평행 사변형[P] 214"/>
          <p:cNvSpPr/>
          <p:nvPr/>
        </p:nvSpPr>
        <p:spPr>
          <a:xfrm>
            <a:off x="278778" y="354378"/>
            <a:ext cx="4678233" cy="87284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이그나이 정보</a:t>
            </a:r>
            <a:endParaRPr lang="en-US" altLang="ko-KR" sz="40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98242"/>
              </p:ext>
            </p:extLst>
          </p:nvPr>
        </p:nvGraphicFramePr>
        <p:xfrm>
          <a:off x="1150255" y="1655834"/>
          <a:ext cx="10290630" cy="44909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6261"/>
                <a:gridCol w="7434369"/>
              </a:tblGrid>
              <a:tr h="4659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세부 지역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이그나이의 숲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59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지역코드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1001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59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적정 레벨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~4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59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상위 지역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푸른 청동의 산맥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035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하위 지역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이그나이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(1)</a:t>
                      </a: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모험가의 쉼터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(2)</a:t>
                      </a: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갤드런의 목장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(2)</a:t>
                      </a: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타락의 징조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(3)</a:t>
                      </a: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최후의 격전지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(4)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578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진입 방법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노루막이 종족으로 캐릭터 생성</a:t>
                      </a:r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직접 이동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59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퀘스트 갯수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14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[P] 12"/>
          <p:cNvSpPr/>
          <p:nvPr/>
        </p:nvSpPr>
        <p:spPr>
          <a:xfrm>
            <a:off x="278778" y="354378"/>
            <a:ext cx="2492131" cy="83711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스토리</a:t>
            </a:r>
            <a:endParaRPr lang="en-US" altLang="ko-KR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2029" y="-18957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latin typeface="+mj-lt"/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770965" y="1376779"/>
            <a:ext cx="1034621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dirty="0" smtClean="0"/>
              <a:t>이그나이는 왕국의 수호목이다</a:t>
            </a:r>
            <a:r>
              <a:rPr kumimoji="1" lang="en-US" altLang="ko-KR" sz="2000" dirty="0" smtClean="0"/>
              <a:t>.</a:t>
            </a:r>
            <a:r>
              <a:rPr kumimoji="1" lang="ko-KR" altLang="en-US" sz="2000" dirty="0" smtClean="0"/>
              <a:t> 푸른 청동의 산맥에서 가장 높고</a:t>
            </a:r>
            <a:r>
              <a:rPr kumimoji="1" lang="en-US" altLang="ko-KR" sz="2000" dirty="0" smtClean="0"/>
              <a:t>,</a:t>
            </a:r>
            <a:r>
              <a:rPr kumimoji="1" lang="ko-KR" altLang="en-US" sz="2000" dirty="0" smtClean="0"/>
              <a:t> 노루막이들의 도시인 발트란이 있는 이곳은 여행 나간 모험가들이 쓰러지면 요정들이 이곳으로 데리고 오곤 하는 곳이다</a:t>
            </a:r>
            <a:r>
              <a:rPr kumimoji="1" lang="en-US" altLang="ko-KR" sz="2000" dirty="0" smtClean="0"/>
              <a:t>.</a:t>
            </a:r>
            <a:r>
              <a:rPr kumimoji="1" lang="ko-KR" altLang="en-US" sz="2000" dirty="0" smtClean="0"/>
              <a:t> 수천년간 이그나이를 수호해온 갤드런은 이그나이에서 뿜어져 나오는 신비한 꽃가루를 사용해 그런 모험가들을 치료해주곤 한다</a:t>
            </a:r>
            <a:r>
              <a:rPr kumimoji="1" lang="en-US" altLang="ko-KR" sz="2000" dirty="0" smtClean="0"/>
              <a:t>.</a:t>
            </a:r>
            <a:r>
              <a:rPr kumimoji="1" lang="ko-KR" altLang="en-US" sz="2000" dirty="0" smtClean="0"/>
              <a:t> 또한 수십년 전 이곳에서 노루막이들은 밀려들어오는 인간들에게 저항하기 위해 최후의 전쟁을 치뤘다고 알려져 있다</a:t>
            </a:r>
            <a:r>
              <a:rPr kumimoji="1" lang="en-US" altLang="ko-KR" sz="2000" dirty="0" smtClean="0"/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2000" dirty="0" smtClean="0"/>
          </a:p>
          <a:p>
            <a:pPr>
              <a:lnSpc>
                <a:spcPct val="150000"/>
              </a:lnSpc>
            </a:pPr>
            <a:r>
              <a:rPr kumimoji="1" lang="ko-KR" altLang="en-US" sz="2000" dirty="0" smtClean="0"/>
              <a:t>풋내기 모험가인 플레이어는 무기도 없이 모험을 나갔다가 정신을 잃고 갤드런에게 보내진다</a:t>
            </a:r>
            <a:r>
              <a:rPr kumimoji="1" lang="en-US" altLang="ko-KR" sz="2000" dirty="0" smtClean="0"/>
              <a:t>.</a:t>
            </a:r>
            <a:r>
              <a:rPr kumimoji="1" lang="ko-KR" altLang="en-US" sz="2000" dirty="0" smtClean="0"/>
              <a:t> 하지만 마을로 돌아가는 길에도 어쩐일인지 몬스터들이 가득했고</a:t>
            </a:r>
            <a:r>
              <a:rPr kumimoji="1" lang="en-US" altLang="ko-KR" sz="2000" dirty="0" smtClean="0"/>
              <a:t>,</a:t>
            </a:r>
            <a:r>
              <a:rPr kumimoji="1" lang="ko-KR" altLang="en-US" sz="2000" dirty="0" smtClean="0"/>
              <a:t> 플레이어는 노인의 도움을 받아 기본적인 전투 방법을 배우며 마을로 향하게 된다</a:t>
            </a:r>
            <a:r>
              <a:rPr kumimoji="1" lang="en-US" altLang="ko-KR" sz="2000" dirty="0" smtClean="0"/>
              <a:t>.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012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평행 사변형[P] 214"/>
          <p:cNvSpPr/>
          <p:nvPr/>
        </p:nvSpPr>
        <p:spPr>
          <a:xfrm>
            <a:off x="278778" y="354378"/>
            <a:ext cx="4678233" cy="87284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배경 컨셉</a:t>
            </a:r>
            <a:endParaRPr lang="en-US" altLang="ko-KR" sz="4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927" y="1590242"/>
            <a:ext cx="3760311" cy="2102427"/>
          </a:xfrm>
          <a:prstGeom prst="rect">
            <a:avLst/>
          </a:prstGeom>
        </p:spPr>
      </p:pic>
      <p:sp>
        <p:nvSpPr>
          <p:cNvPr id="3" name="텍스트 상자 2"/>
          <p:cNvSpPr txBox="1"/>
          <p:nvPr/>
        </p:nvSpPr>
        <p:spPr>
          <a:xfrm>
            <a:off x="3081791" y="3746329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거대한 나무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210" y="1590242"/>
            <a:ext cx="3372830" cy="2102427"/>
          </a:xfrm>
          <a:prstGeom prst="rect">
            <a:avLst/>
          </a:prstGeom>
        </p:spPr>
      </p:pic>
      <p:sp>
        <p:nvSpPr>
          <p:cNvPr id="218" name="텍스트 상자 217"/>
          <p:cNvSpPr txBox="1"/>
          <p:nvPr/>
        </p:nvSpPr>
        <p:spPr>
          <a:xfrm>
            <a:off x="7713790" y="374632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울창한 숲</a:t>
            </a:r>
            <a:endParaRPr kumimoji="1"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118" y="4169321"/>
            <a:ext cx="3435928" cy="2104893"/>
          </a:xfrm>
          <a:prstGeom prst="rect">
            <a:avLst/>
          </a:prstGeom>
        </p:spPr>
      </p:pic>
      <p:sp>
        <p:nvSpPr>
          <p:cNvPr id="226" name="텍스트 상자 225"/>
          <p:cNvSpPr txBox="1"/>
          <p:nvPr/>
        </p:nvSpPr>
        <p:spPr>
          <a:xfrm>
            <a:off x="3081792" y="6381534"/>
            <a:ext cx="1420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썩어가는 숲</a:t>
            </a:r>
            <a:endParaRPr kumimoji="1"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210" y="4169321"/>
            <a:ext cx="3435928" cy="2130180"/>
          </a:xfrm>
          <a:prstGeom prst="rect">
            <a:avLst/>
          </a:prstGeom>
        </p:spPr>
      </p:pic>
      <p:sp>
        <p:nvSpPr>
          <p:cNvPr id="227" name="텍스트 상자 226"/>
          <p:cNvSpPr txBox="1"/>
          <p:nvPr/>
        </p:nvSpPr>
        <p:spPr>
          <a:xfrm>
            <a:off x="7829206" y="6398568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푸른 강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609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593705" y="0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지역명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593705" y="389744"/>
            <a:ext cx="2598295" cy="3897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이그나이의 숲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593705" y="779488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크기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593705" y="1169232"/>
            <a:ext cx="2598295" cy="3897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500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x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500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593705" y="1558976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정보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593705" y="1948720"/>
            <a:ext cx="2598295" cy="49092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3" name="직사각형 222"/>
          <p:cNvSpPr/>
          <p:nvPr/>
        </p:nvSpPr>
        <p:spPr>
          <a:xfrm>
            <a:off x="9769642" y="2122849"/>
            <a:ext cx="385011" cy="378577"/>
          </a:xfrm>
          <a:prstGeom prst="rect">
            <a:avLst/>
          </a:prstGeom>
          <a:solidFill>
            <a:srgbClr val="01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4" name="직사각형 223"/>
          <p:cNvSpPr/>
          <p:nvPr/>
        </p:nvSpPr>
        <p:spPr>
          <a:xfrm>
            <a:off x="9769642" y="2652816"/>
            <a:ext cx="385011" cy="37857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7" name="직사각형 226"/>
          <p:cNvSpPr/>
          <p:nvPr/>
        </p:nvSpPr>
        <p:spPr>
          <a:xfrm>
            <a:off x="9769642" y="3701650"/>
            <a:ext cx="385011" cy="378577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8" name="직사각형 227"/>
          <p:cNvSpPr/>
          <p:nvPr/>
        </p:nvSpPr>
        <p:spPr>
          <a:xfrm>
            <a:off x="9769642" y="3177233"/>
            <a:ext cx="385011" cy="378577"/>
          </a:xfrm>
          <a:prstGeom prst="rect">
            <a:avLst/>
          </a:prstGeom>
          <a:solidFill>
            <a:srgbClr val="BE7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9" name="텍스트 상자 228"/>
          <p:cNvSpPr txBox="1"/>
          <p:nvPr/>
        </p:nvSpPr>
        <p:spPr>
          <a:xfrm>
            <a:off x="10212018" y="2132094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강</a:t>
            </a:r>
            <a:endParaRPr kumimoji="1" lang="ko-KR" altLang="en-US"/>
          </a:p>
        </p:txBody>
      </p:sp>
      <p:sp>
        <p:nvSpPr>
          <p:cNvPr id="230" name="텍스트 상자 229"/>
          <p:cNvSpPr txBox="1"/>
          <p:nvPr/>
        </p:nvSpPr>
        <p:spPr>
          <a:xfrm>
            <a:off x="10212018" y="2657438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성벽</a:t>
            </a:r>
            <a:endParaRPr kumimoji="1" lang="ko-KR" altLang="en-US"/>
          </a:p>
        </p:txBody>
      </p:sp>
      <p:sp>
        <p:nvSpPr>
          <p:cNvPr id="231" name="텍스트 상자 230"/>
          <p:cNvSpPr txBox="1"/>
          <p:nvPr/>
        </p:nvSpPr>
        <p:spPr>
          <a:xfrm>
            <a:off x="10212018" y="3198389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메인루트</a:t>
            </a:r>
            <a:endParaRPr kumimoji="1" lang="ko-KR" altLang="en-US" dirty="0"/>
          </a:p>
        </p:txBody>
      </p:sp>
      <p:sp>
        <p:nvSpPr>
          <p:cNvPr id="232" name="텍스트 상자 231"/>
          <p:cNvSpPr txBox="1"/>
          <p:nvPr/>
        </p:nvSpPr>
        <p:spPr>
          <a:xfrm>
            <a:off x="10212018" y="3697589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서브루트</a:t>
            </a:r>
            <a:endParaRPr kumimoji="1" lang="ko-KR" altLang="en-US" dirty="0"/>
          </a:p>
        </p:txBody>
      </p:sp>
      <p:sp>
        <p:nvSpPr>
          <p:cNvPr id="233" name="정육면체 232"/>
          <p:cNvSpPr/>
          <p:nvPr/>
        </p:nvSpPr>
        <p:spPr>
          <a:xfrm>
            <a:off x="9777177" y="4219119"/>
            <a:ext cx="377476" cy="402321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4" name="텍스트 상자 233"/>
          <p:cNvSpPr txBox="1"/>
          <p:nvPr/>
        </p:nvSpPr>
        <p:spPr>
          <a:xfrm>
            <a:off x="10212018" y="4238403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건물</a:t>
            </a:r>
            <a:endParaRPr kumimoji="1" lang="ko-KR" altLang="en-US" dirty="0"/>
          </a:p>
        </p:txBody>
      </p:sp>
      <p:sp>
        <p:nvSpPr>
          <p:cNvPr id="236" name="직사각형 235"/>
          <p:cNvSpPr/>
          <p:nvPr/>
        </p:nvSpPr>
        <p:spPr>
          <a:xfrm>
            <a:off x="9769642" y="4753015"/>
            <a:ext cx="385011" cy="3785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7" name="텍스트 상자 236"/>
          <p:cNvSpPr txBox="1"/>
          <p:nvPr/>
        </p:nvSpPr>
        <p:spPr>
          <a:xfrm>
            <a:off x="10212018" y="4750534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다리</a:t>
            </a:r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593705" cy="6858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884420" y="502170"/>
            <a:ext cx="1393545" cy="1334124"/>
          </a:xfrm>
          <a:custGeom>
            <a:avLst/>
            <a:gdLst>
              <a:gd name="connsiteX0" fmla="*/ 254833 w 1393545"/>
              <a:gd name="connsiteY0" fmla="*/ 134911 h 1334124"/>
              <a:gd name="connsiteX1" fmla="*/ 194872 w 1393545"/>
              <a:gd name="connsiteY1" fmla="*/ 179882 h 1334124"/>
              <a:gd name="connsiteX2" fmla="*/ 119921 w 1393545"/>
              <a:gd name="connsiteY2" fmla="*/ 254832 h 1334124"/>
              <a:gd name="connsiteX3" fmla="*/ 59961 w 1393545"/>
              <a:gd name="connsiteY3" fmla="*/ 374754 h 1334124"/>
              <a:gd name="connsiteX4" fmla="*/ 44971 w 1393545"/>
              <a:gd name="connsiteY4" fmla="*/ 464695 h 1334124"/>
              <a:gd name="connsiteX5" fmla="*/ 14990 w 1393545"/>
              <a:gd name="connsiteY5" fmla="*/ 584616 h 1334124"/>
              <a:gd name="connsiteX6" fmla="*/ 0 w 1393545"/>
              <a:gd name="connsiteY6" fmla="*/ 659567 h 1334124"/>
              <a:gd name="connsiteX7" fmla="*/ 14990 w 1393545"/>
              <a:gd name="connsiteY7" fmla="*/ 1094282 h 1334124"/>
              <a:gd name="connsiteX8" fmla="*/ 44971 w 1393545"/>
              <a:gd name="connsiteY8" fmla="*/ 1124262 h 1334124"/>
              <a:gd name="connsiteX9" fmla="*/ 134912 w 1393545"/>
              <a:gd name="connsiteY9" fmla="*/ 1244183 h 1334124"/>
              <a:gd name="connsiteX10" fmla="*/ 224853 w 1393545"/>
              <a:gd name="connsiteY10" fmla="*/ 1304144 h 1334124"/>
              <a:gd name="connsiteX11" fmla="*/ 314794 w 1393545"/>
              <a:gd name="connsiteY11" fmla="*/ 1334124 h 1334124"/>
              <a:gd name="connsiteX12" fmla="*/ 659567 w 1393545"/>
              <a:gd name="connsiteY12" fmla="*/ 1319134 h 1334124"/>
              <a:gd name="connsiteX13" fmla="*/ 689548 w 1393545"/>
              <a:gd name="connsiteY13" fmla="*/ 1289154 h 1334124"/>
              <a:gd name="connsiteX14" fmla="*/ 779489 w 1393545"/>
              <a:gd name="connsiteY14" fmla="*/ 1229193 h 1334124"/>
              <a:gd name="connsiteX15" fmla="*/ 869430 w 1393545"/>
              <a:gd name="connsiteY15" fmla="*/ 1169232 h 1334124"/>
              <a:gd name="connsiteX16" fmla="*/ 959371 w 1393545"/>
              <a:gd name="connsiteY16" fmla="*/ 1109272 h 1334124"/>
              <a:gd name="connsiteX17" fmla="*/ 1049312 w 1393545"/>
              <a:gd name="connsiteY17" fmla="*/ 1079291 h 1334124"/>
              <a:gd name="connsiteX18" fmla="*/ 1169233 w 1393545"/>
              <a:gd name="connsiteY18" fmla="*/ 1049311 h 1334124"/>
              <a:gd name="connsiteX19" fmla="*/ 1229194 w 1393545"/>
              <a:gd name="connsiteY19" fmla="*/ 1034321 h 1334124"/>
              <a:gd name="connsiteX20" fmla="*/ 1274164 w 1393545"/>
              <a:gd name="connsiteY20" fmla="*/ 1019331 h 1334124"/>
              <a:gd name="connsiteX21" fmla="*/ 1289154 w 1393545"/>
              <a:gd name="connsiteY21" fmla="*/ 974360 h 1334124"/>
              <a:gd name="connsiteX22" fmla="*/ 1319135 w 1393545"/>
              <a:gd name="connsiteY22" fmla="*/ 944380 h 1334124"/>
              <a:gd name="connsiteX23" fmla="*/ 1334125 w 1393545"/>
              <a:gd name="connsiteY23" fmla="*/ 884419 h 1334124"/>
              <a:gd name="connsiteX24" fmla="*/ 1364105 w 1393545"/>
              <a:gd name="connsiteY24" fmla="*/ 839449 h 1334124"/>
              <a:gd name="connsiteX25" fmla="*/ 1364105 w 1393545"/>
              <a:gd name="connsiteY25" fmla="*/ 554636 h 1334124"/>
              <a:gd name="connsiteX26" fmla="*/ 1304144 w 1393545"/>
              <a:gd name="connsiteY26" fmla="*/ 494675 h 1334124"/>
              <a:gd name="connsiteX27" fmla="*/ 1214203 w 1393545"/>
              <a:gd name="connsiteY27" fmla="*/ 449704 h 1334124"/>
              <a:gd name="connsiteX28" fmla="*/ 1169233 w 1393545"/>
              <a:gd name="connsiteY28" fmla="*/ 419724 h 1334124"/>
              <a:gd name="connsiteX29" fmla="*/ 1004341 w 1393545"/>
              <a:gd name="connsiteY29" fmla="*/ 374754 h 1334124"/>
              <a:gd name="connsiteX30" fmla="*/ 974361 w 1393545"/>
              <a:gd name="connsiteY30" fmla="*/ 194872 h 1334124"/>
              <a:gd name="connsiteX31" fmla="*/ 959371 w 1393545"/>
              <a:gd name="connsiteY31" fmla="*/ 149901 h 1334124"/>
              <a:gd name="connsiteX32" fmla="*/ 929390 w 1393545"/>
              <a:gd name="connsiteY32" fmla="*/ 104931 h 1334124"/>
              <a:gd name="connsiteX33" fmla="*/ 899410 w 1393545"/>
              <a:gd name="connsiteY33" fmla="*/ 74950 h 1334124"/>
              <a:gd name="connsiteX34" fmla="*/ 869430 w 1393545"/>
              <a:gd name="connsiteY34" fmla="*/ 29980 h 1334124"/>
              <a:gd name="connsiteX35" fmla="*/ 779489 w 1393545"/>
              <a:gd name="connsiteY35" fmla="*/ 0 h 1334124"/>
              <a:gd name="connsiteX36" fmla="*/ 524656 w 1393545"/>
              <a:gd name="connsiteY36" fmla="*/ 44970 h 1334124"/>
              <a:gd name="connsiteX37" fmla="*/ 479685 w 1393545"/>
              <a:gd name="connsiteY37" fmla="*/ 59960 h 1334124"/>
              <a:gd name="connsiteX38" fmla="*/ 434715 w 1393545"/>
              <a:gd name="connsiteY38" fmla="*/ 74950 h 1334124"/>
              <a:gd name="connsiteX39" fmla="*/ 344774 w 1393545"/>
              <a:gd name="connsiteY39" fmla="*/ 119921 h 1334124"/>
              <a:gd name="connsiteX40" fmla="*/ 299803 w 1393545"/>
              <a:gd name="connsiteY40" fmla="*/ 149901 h 1334124"/>
              <a:gd name="connsiteX41" fmla="*/ 254833 w 1393545"/>
              <a:gd name="connsiteY41" fmla="*/ 134911 h 1334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393545" h="1334124">
                <a:moveTo>
                  <a:pt x="254833" y="134911"/>
                </a:moveTo>
                <a:cubicBezTo>
                  <a:pt x="237345" y="139908"/>
                  <a:pt x="212538" y="162216"/>
                  <a:pt x="194872" y="179882"/>
                </a:cubicBezTo>
                <a:cubicBezTo>
                  <a:pt x="94941" y="279813"/>
                  <a:pt x="239841" y="174887"/>
                  <a:pt x="119921" y="254832"/>
                </a:cubicBezTo>
                <a:cubicBezTo>
                  <a:pt x="85472" y="358181"/>
                  <a:pt x="112287" y="322427"/>
                  <a:pt x="59961" y="374754"/>
                </a:cubicBezTo>
                <a:cubicBezTo>
                  <a:pt x="54964" y="404734"/>
                  <a:pt x="51339" y="434976"/>
                  <a:pt x="44971" y="464695"/>
                </a:cubicBezTo>
                <a:cubicBezTo>
                  <a:pt x="36337" y="504984"/>
                  <a:pt x="23071" y="544212"/>
                  <a:pt x="14990" y="584616"/>
                </a:cubicBezTo>
                <a:lnTo>
                  <a:pt x="0" y="659567"/>
                </a:lnTo>
                <a:cubicBezTo>
                  <a:pt x="4997" y="804472"/>
                  <a:pt x="1024" y="949965"/>
                  <a:pt x="14990" y="1094282"/>
                </a:cubicBezTo>
                <a:cubicBezTo>
                  <a:pt x="16351" y="1108349"/>
                  <a:pt x="36491" y="1112956"/>
                  <a:pt x="44971" y="1124262"/>
                </a:cubicBezTo>
                <a:cubicBezTo>
                  <a:pt x="71554" y="1159706"/>
                  <a:pt x="95619" y="1214713"/>
                  <a:pt x="134912" y="1244183"/>
                </a:cubicBezTo>
                <a:cubicBezTo>
                  <a:pt x="163738" y="1265802"/>
                  <a:pt x="190670" y="1292750"/>
                  <a:pt x="224853" y="1304144"/>
                </a:cubicBezTo>
                <a:lnTo>
                  <a:pt x="314794" y="1334124"/>
                </a:lnTo>
                <a:cubicBezTo>
                  <a:pt x="429718" y="1329127"/>
                  <a:pt x="545353" y="1332839"/>
                  <a:pt x="659567" y="1319134"/>
                </a:cubicBezTo>
                <a:cubicBezTo>
                  <a:pt x="673599" y="1317450"/>
                  <a:pt x="678242" y="1297634"/>
                  <a:pt x="689548" y="1289154"/>
                </a:cubicBezTo>
                <a:cubicBezTo>
                  <a:pt x="718374" y="1267535"/>
                  <a:pt x="754011" y="1254672"/>
                  <a:pt x="779489" y="1229193"/>
                </a:cubicBezTo>
                <a:cubicBezTo>
                  <a:pt x="835632" y="1173049"/>
                  <a:pt x="804348" y="1190926"/>
                  <a:pt x="869430" y="1169232"/>
                </a:cubicBezTo>
                <a:cubicBezTo>
                  <a:pt x="899410" y="1149245"/>
                  <a:pt x="925188" y="1120666"/>
                  <a:pt x="959371" y="1109272"/>
                </a:cubicBezTo>
                <a:cubicBezTo>
                  <a:pt x="989351" y="1099278"/>
                  <a:pt x="1018653" y="1086956"/>
                  <a:pt x="1049312" y="1079291"/>
                </a:cubicBezTo>
                <a:lnTo>
                  <a:pt x="1169233" y="1049311"/>
                </a:lnTo>
                <a:cubicBezTo>
                  <a:pt x="1189220" y="1044314"/>
                  <a:pt x="1209649" y="1040836"/>
                  <a:pt x="1229194" y="1034321"/>
                </a:cubicBezTo>
                <a:lnTo>
                  <a:pt x="1274164" y="1019331"/>
                </a:lnTo>
                <a:cubicBezTo>
                  <a:pt x="1279161" y="1004341"/>
                  <a:pt x="1281024" y="987909"/>
                  <a:pt x="1289154" y="974360"/>
                </a:cubicBezTo>
                <a:cubicBezTo>
                  <a:pt x="1296425" y="962241"/>
                  <a:pt x="1312814" y="957021"/>
                  <a:pt x="1319135" y="944380"/>
                </a:cubicBezTo>
                <a:cubicBezTo>
                  <a:pt x="1328349" y="925953"/>
                  <a:pt x="1326009" y="903355"/>
                  <a:pt x="1334125" y="884419"/>
                </a:cubicBezTo>
                <a:cubicBezTo>
                  <a:pt x="1341222" y="867860"/>
                  <a:pt x="1354112" y="854439"/>
                  <a:pt x="1364105" y="839449"/>
                </a:cubicBezTo>
                <a:cubicBezTo>
                  <a:pt x="1399023" y="734693"/>
                  <a:pt x="1407468" y="728086"/>
                  <a:pt x="1364105" y="554636"/>
                </a:cubicBezTo>
                <a:cubicBezTo>
                  <a:pt x="1357249" y="527214"/>
                  <a:pt x="1327663" y="510354"/>
                  <a:pt x="1304144" y="494675"/>
                </a:cubicBezTo>
                <a:cubicBezTo>
                  <a:pt x="1175268" y="408758"/>
                  <a:pt x="1338326" y="511766"/>
                  <a:pt x="1214203" y="449704"/>
                </a:cubicBezTo>
                <a:cubicBezTo>
                  <a:pt x="1198089" y="441647"/>
                  <a:pt x="1185696" y="427041"/>
                  <a:pt x="1169233" y="419724"/>
                </a:cubicBezTo>
                <a:cubicBezTo>
                  <a:pt x="1106990" y="392061"/>
                  <a:pt x="1068462" y="387578"/>
                  <a:pt x="1004341" y="374754"/>
                </a:cubicBezTo>
                <a:cubicBezTo>
                  <a:pt x="992175" y="277424"/>
                  <a:pt x="996371" y="271906"/>
                  <a:pt x="974361" y="194872"/>
                </a:cubicBezTo>
                <a:cubicBezTo>
                  <a:pt x="970020" y="179679"/>
                  <a:pt x="966438" y="164034"/>
                  <a:pt x="959371" y="149901"/>
                </a:cubicBezTo>
                <a:cubicBezTo>
                  <a:pt x="951314" y="133787"/>
                  <a:pt x="940644" y="118999"/>
                  <a:pt x="929390" y="104931"/>
                </a:cubicBezTo>
                <a:cubicBezTo>
                  <a:pt x="920561" y="93895"/>
                  <a:pt x="908239" y="85986"/>
                  <a:pt x="899410" y="74950"/>
                </a:cubicBezTo>
                <a:cubicBezTo>
                  <a:pt x="888156" y="60882"/>
                  <a:pt x="884707" y="39528"/>
                  <a:pt x="869430" y="29980"/>
                </a:cubicBezTo>
                <a:cubicBezTo>
                  <a:pt x="842631" y="13231"/>
                  <a:pt x="779489" y="0"/>
                  <a:pt x="779489" y="0"/>
                </a:cubicBezTo>
                <a:cubicBezTo>
                  <a:pt x="583124" y="17851"/>
                  <a:pt x="666956" y="-2463"/>
                  <a:pt x="524656" y="44970"/>
                </a:cubicBezTo>
                <a:lnTo>
                  <a:pt x="479685" y="59960"/>
                </a:lnTo>
                <a:lnTo>
                  <a:pt x="434715" y="74950"/>
                </a:lnTo>
                <a:cubicBezTo>
                  <a:pt x="305842" y="160866"/>
                  <a:pt x="468890" y="57863"/>
                  <a:pt x="344774" y="119921"/>
                </a:cubicBezTo>
                <a:cubicBezTo>
                  <a:pt x="328660" y="127978"/>
                  <a:pt x="315252" y="140632"/>
                  <a:pt x="299803" y="149901"/>
                </a:cubicBezTo>
                <a:cubicBezTo>
                  <a:pt x="290222" y="155649"/>
                  <a:pt x="272321" y="129914"/>
                  <a:pt x="254833" y="13491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 rot="2700000">
            <a:off x="6520720" y="167383"/>
            <a:ext cx="1299148" cy="3897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 rot="2700000">
            <a:off x="8086900" y="1851480"/>
            <a:ext cx="1539946" cy="3897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2082022" y="5391596"/>
            <a:ext cx="391885" cy="690274"/>
            <a:chOff x="3033897" y="269095"/>
            <a:chExt cx="391885" cy="690274"/>
          </a:xfrm>
        </p:grpSpPr>
        <p:sp>
          <p:nvSpPr>
            <p:cNvPr id="29" name="직사각형 28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삼각형 29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삼각형 30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6" name="정육면체 35"/>
          <p:cNvSpPr/>
          <p:nvPr/>
        </p:nvSpPr>
        <p:spPr>
          <a:xfrm>
            <a:off x="1286432" y="1066368"/>
            <a:ext cx="377476" cy="297735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2267797" y="4810859"/>
            <a:ext cx="391885" cy="690274"/>
            <a:chOff x="3033897" y="269095"/>
            <a:chExt cx="391885" cy="690274"/>
          </a:xfrm>
        </p:grpSpPr>
        <p:sp>
          <p:nvSpPr>
            <p:cNvPr id="42" name="직사각형 4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3" name="삼각형 4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4" name="삼각형 4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1624098" y="4981037"/>
            <a:ext cx="391885" cy="690274"/>
            <a:chOff x="3033897" y="269095"/>
            <a:chExt cx="391885" cy="690274"/>
          </a:xfrm>
        </p:grpSpPr>
        <p:sp>
          <p:nvSpPr>
            <p:cNvPr id="46" name="직사각형 4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7" name="삼각형 4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삼각형 4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1708433" y="4306134"/>
            <a:ext cx="391885" cy="690274"/>
            <a:chOff x="3033897" y="269095"/>
            <a:chExt cx="391885" cy="690274"/>
          </a:xfrm>
        </p:grpSpPr>
        <p:sp>
          <p:nvSpPr>
            <p:cNvPr id="50" name="직사각형 4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1" name="삼각형 5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2" name="삼각형 5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442432" y="5897765"/>
            <a:ext cx="391885" cy="690274"/>
            <a:chOff x="3033897" y="269095"/>
            <a:chExt cx="391885" cy="690274"/>
          </a:xfrm>
        </p:grpSpPr>
        <p:sp>
          <p:nvSpPr>
            <p:cNvPr id="54" name="직사각형 5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5" name="삼각형 5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6" name="삼각형 5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19335" y="5428959"/>
            <a:ext cx="391885" cy="690274"/>
            <a:chOff x="3033897" y="269095"/>
            <a:chExt cx="391885" cy="690274"/>
          </a:xfrm>
        </p:grpSpPr>
        <p:sp>
          <p:nvSpPr>
            <p:cNvPr id="58" name="직사각형 5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9" name="삼각형 5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0" name="삼각형 5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341659" y="4566661"/>
            <a:ext cx="391885" cy="690274"/>
            <a:chOff x="3033897" y="269095"/>
            <a:chExt cx="391885" cy="690274"/>
          </a:xfrm>
        </p:grpSpPr>
        <p:sp>
          <p:nvSpPr>
            <p:cNvPr id="62" name="직사각형 6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3" name="삼각형 6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4" name="삼각형 6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55134" y="3695255"/>
            <a:ext cx="391885" cy="690274"/>
            <a:chOff x="3033897" y="269095"/>
            <a:chExt cx="391885" cy="690274"/>
          </a:xfrm>
        </p:grpSpPr>
        <p:sp>
          <p:nvSpPr>
            <p:cNvPr id="66" name="직사각형 6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7" name="삼각형 6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삼각형 6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513367" y="3017470"/>
            <a:ext cx="391885" cy="690274"/>
            <a:chOff x="3033897" y="269095"/>
            <a:chExt cx="391885" cy="690274"/>
          </a:xfrm>
        </p:grpSpPr>
        <p:sp>
          <p:nvSpPr>
            <p:cNvPr id="70" name="직사각형 6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1" name="삼각형 7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2" name="삼각형 7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70512" y="2308064"/>
            <a:ext cx="391885" cy="690274"/>
            <a:chOff x="3033897" y="269095"/>
            <a:chExt cx="391885" cy="690274"/>
          </a:xfrm>
        </p:grpSpPr>
        <p:sp>
          <p:nvSpPr>
            <p:cNvPr id="74" name="직사각형 7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5" name="삼각형 7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6" name="삼각형 7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848324" y="2023939"/>
            <a:ext cx="391885" cy="690274"/>
            <a:chOff x="3033897" y="269095"/>
            <a:chExt cx="391885" cy="690274"/>
          </a:xfrm>
        </p:grpSpPr>
        <p:sp>
          <p:nvSpPr>
            <p:cNvPr id="78" name="직사각형 7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9" name="삼각형 7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0" name="삼각형 7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133804" y="1198313"/>
            <a:ext cx="391885" cy="690274"/>
            <a:chOff x="3033897" y="269095"/>
            <a:chExt cx="391885" cy="690274"/>
          </a:xfrm>
        </p:grpSpPr>
        <p:sp>
          <p:nvSpPr>
            <p:cNvPr id="82" name="직사각형 8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3" name="삼각형 8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4" name="삼각형 8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269301" y="116908"/>
            <a:ext cx="391885" cy="690274"/>
            <a:chOff x="3033897" y="269095"/>
            <a:chExt cx="391885" cy="690274"/>
          </a:xfrm>
        </p:grpSpPr>
        <p:sp>
          <p:nvSpPr>
            <p:cNvPr id="86" name="직사각형 8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7" name="삼각형 8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8" name="삼각형 8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2440753" y="134616"/>
            <a:ext cx="391885" cy="690274"/>
            <a:chOff x="3033897" y="269095"/>
            <a:chExt cx="391885" cy="690274"/>
          </a:xfrm>
        </p:grpSpPr>
        <p:sp>
          <p:nvSpPr>
            <p:cNvPr id="90" name="직사각형 8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1" name="삼각형 9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2" name="삼각형 9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3481376" y="155994"/>
            <a:ext cx="391885" cy="690274"/>
            <a:chOff x="3033897" y="269095"/>
            <a:chExt cx="391885" cy="690274"/>
          </a:xfrm>
        </p:grpSpPr>
        <p:sp>
          <p:nvSpPr>
            <p:cNvPr id="94" name="직사각형 9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5" name="삼각형 9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6" name="삼각형 9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2989939" y="1297223"/>
            <a:ext cx="391885" cy="690274"/>
            <a:chOff x="3033897" y="269095"/>
            <a:chExt cx="391885" cy="690274"/>
          </a:xfrm>
        </p:grpSpPr>
        <p:sp>
          <p:nvSpPr>
            <p:cNvPr id="98" name="직사각형 9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9" name="삼각형 9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0" name="삼각형 9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2497679" y="2402516"/>
            <a:ext cx="391885" cy="690274"/>
            <a:chOff x="3033897" y="269095"/>
            <a:chExt cx="391885" cy="690274"/>
          </a:xfrm>
        </p:grpSpPr>
        <p:sp>
          <p:nvSpPr>
            <p:cNvPr id="102" name="직사각형 10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3" name="삼각형 10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4" name="삼각형 10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5" name="그룹 104"/>
          <p:cNvGrpSpPr/>
          <p:nvPr/>
        </p:nvGrpSpPr>
        <p:grpSpPr>
          <a:xfrm>
            <a:off x="2125873" y="3284858"/>
            <a:ext cx="391885" cy="690274"/>
            <a:chOff x="3033897" y="269095"/>
            <a:chExt cx="391885" cy="690274"/>
          </a:xfrm>
        </p:grpSpPr>
        <p:sp>
          <p:nvSpPr>
            <p:cNvPr id="106" name="직사각형 10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7" name="삼각형 10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8" name="삼각형 10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2832636" y="3468811"/>
            <a:ext cx="391885" cy="690274"/>
            <a:chOff x="3033897" y="269095"/>
            <a:chExt cx="391885" cy="690274"/>
          </a:xfrm>
        </p:grpSpPr>
        <p:sp>
          <p:nvSpPr>
            <p:cNvPr id="110" name="직사각형 10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1" name="삼각형 11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2" name="삼각형 11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3185881" y="4566970"/>
            <a:ext cx="391885" cy="690274"/>
            <a:chOff x="3033897" y="269095"/>
            <a:chExt cx="391885" cy="690274"/>
          </a:xfrm>
        </p:grpSpPr>
        <p:sp>
          <p:nvSpPr>
            <p:cNvPr id="114" name="직사각형 11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5" name="삼각형 11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6" name="삼각형 11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3979607" y="4985427"/>
            <a:ext cx="391885" cy="690274"/>
            <a:chOff x="3033897" y="269095"/>
            <a:chExt cx="391885" cy="690274"/>
          </a:xfrm>
        </p:grpSpPr>
        <p:sp>
          <p:nvSpPr>
            <p:cNvPr id="118" name="직사각형 11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9" name="삼각형 11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0" name="삼각형 11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5180652" y="5003217"/>
            <a:ext cx="391885" cy="690274"/>
            <a:chOff x="3033897" y="269095"/>
            <a:chExt cx="391885" cy="690274"/>
          </a:xfrm>
        </p:grpSpPr>
        <p:sp>
          <p:nvSpPr>
            <p:cNvPr id="122" name="직사각형 12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3" name="삼각형 12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4" name="삼각형 12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5" name="그룹 124"/>
          <p:cNvGrpSpPr/>
          <p:nvPr/>
        </p:nvGrpSpPr>
        <p:grpSpPr>
          <a:xfrm>
            <a:off x="5710138" y="4911798"/>
            <a:ext cx="391885" cy="690274"/>
            <a:chOff x="3033897" y="269095"/>
            <a:chExt cx="391885" cy="690274"/>
          </a:xfrm>
        </p:grpSpPr>
        <p:sp>
          <p:nvSpPr>
            <p:cNvPr id="126" name="직사각형 12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7" name="삼각형 12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8" name="삼각형 12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9" name="그룹 128"/>
          <p:cNvGrpSpPr/>
          <p:nvPr/>
        </p:nvGrpSpPr>
        <p:grpSpPr>
          <a:xfrm>
            <a:off x="4830164" y="3339984"/>
            <a:ext cx="391885" cy="690274"/>
            <a:chOff x="3033897" y="269095"/>
            <a:chExt cx="391885" cy="690274"/>
          </a:xfrm>
        </p:grpSpPr>
        <p:sp>
          <p:nvSpPr>
            <p:cNvPr id="130" name="직사각형 12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1" name="삼각형 13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2" name="삼각형 13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33" name="그룹 132"/>
          <p:cNvGrpSpPr/>
          <p:nvPr/>
        </p:nvGrpSpPr>
        <p:grpSpPr>
          <a:xfrm>
            <a:off x="5710138" y="2662716"/>
            <a:ext cx="391885" cy="690274"/>
            <a:chOff x="3033897" y="269095"/>
            <a:chExt cx="391885" cy="690274"/>
          </a:xfrm>
        </p:grpSpPr>
        <p:sp>
          <p:nvSpPr>
            <p:cNvPr id="134" name="직사각형 13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5" name="삼각형 13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6" name="삼각형 13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37" name="그룹 136"/>
          <p:cNvGrpSpPr/>
          <p:nvPr/>
        </p:nvGrpSpPr>
        <p:grpSpPr>
          <a:xfrm>
            <a:off x="5962369" y="3593526"/>
            <a:ext cx="391885" cy="690274"/>
            <a:chOff x="3033897" y="269095"/>
            <a:chExt cx="391885" cy="690274"/>
          </a:xfrm>
        </p:grpSpPr>
        <p:sp>
          <p:nvSpPr>
            <p:cNvPr id="138" name="직사각형 13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9" name="삼각형 13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0" name="삼각형 13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1" name="그룹 140"/>
          <p:cNvGrpSpPr/>
          <p:nvPr/>
        </p:nvGrpSpPr>
        <p:grpSpPr>
          <a:xfrm>
            <a:off x="6974351" y="2576817"/>
            <a:ext cx="391885" cy="690274"/>
            <a:chOff x="3033897" y="269095"/>
            <a:chExt cx="391885" cy="690274"/>
          </a:xfrm>
        </p:grpSpPr>
        <p:sp>
          <p:nvSpPr>
            <p:cNvPr id="142" name="직사각형 14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3" name="삼각형 14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4" name="삼각형 14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5" name="그룹 144"/>
          <p:cNvGrpSpPr/>
          <p:nvPr/>
        </p:nvGrpSpPr>
        <p:grpSpPr>
          <a:xfrm>
            <a:off x="7042856" y="3813320"/>
            <a:ext cx="391885" cy="690274"/>
            <a:chOff x="3033897" y="269095"/>
            <a:chExt cx="391885" cy="690274"/>
          </a:xfrm>
        </p:grpSpPr>
        <p:sp>
          <p:nvSpPr>
            <p:cNvPr id="146" name="직사각형 14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7" name="삼각형 14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삼각형 14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9" name="그룹 148"/>
          <p:cNvGrpSpPr/>
          <p:nvPr/>
        </p:nvGrpSpPr>
        <p:grpSpPr>
          <a:xfrm>
            <a:off x="7934420" y="2984713"/>
            <a:ext cx="391885" cy="690274"/>
            <a:chOff x="3033897" y="269095"/>
            <a:chExt cx="391885" cy="690274"/>
          </a:xfrm>
        </p:grpSpPr>
        <p:sp>
          <p:nvSpPr>
            <p:cNvPr id="150" name="직사각형 14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1" name="삼각형 15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2" name="삼각형 15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54" name="그룹 153"/>
          <p:cNvGrpSpPr/>
          <p:nvPr/>
        </p:nvGrpSpPr>
        <p:grpSpPr>
          <a:xfrm>
            <a:off x="3432201" y="1716359"/>
            <a:ext cx="391885" cy="690274"/>
            <a:chOff x="3033897" y="269095"/>
            <a:chExt cx="391885" cy="690274"/>
          </a:xfrm>
        </p:grpSpPr>
        <p:sp>
          <p:nvSpPr>
            <p:cNvPr id="155" name="직사각형 154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6" name="삼각형 155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7" name="삼각형 156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58" name="그룹 157"/>
          <p:cNvGrpSpPr/>
          <p:nvPr/>
        </p:nvGrpSpPr>
        <p:grpSpPr>
          <a:xfrm>
            <a:off x="4731862" y="1294642"/>
            <a:ext cx="391885" cy="690274"/>
            <a:chOff x="3033897" y="269095"/>
            <a:chExt cx="391885" cy="690274"/>
          </a:xfrm>
        </p:grpSpPr>
        <p:sp>
          <p:nvSpPr>
            <p:cNvPr id="159" name="직사각형 158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0" name="삼각형 159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1" name="삼각형 160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3970858" y="684266"/>
            <a:ext cx="391885" cy="690274"/>
            <a:chOff x="3033897" y="269095"/>
            <a:chExt cx="391885" cy="690274"/>
          </a:xfrm>
        </p:grpSpPr>
        <p:sp>
          <p:nvSpPr>
            <p:cNvPr id="163" name="직사각형 162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4" name="삼각형 163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5" name="삼각형 164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66" name="그룹 165"/>
          <p:cNvGrpSpPr/>
          <p:nvPr/>
        </p:nvGrpSpPr>
        <p:grpSpPr>
          <a:xfrm>
            <a:off x="5307688" y="479753"/>
            <a:ext cx="391885" cy="690274"/>
            <a:chOff x="3033897" y="269095"/>
            <a:chExt cx="391885" cy="690274"/>
          </a:xfrm>
        </p:grpSpPr>
        <p:sp>
          <p:nvSpPr>
            <p:cNvPr id="167" name="직사각형 166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8" name="삼각형 167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9" name="삼각형 168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70" name="그룹 169"/>
          <p:cNvGrpSpPr/>
          <p:nvPr/>
        </p:nvGrpSpPr>
        <p:grpSpPr>
          <a:xfrm>
            <a:off x="5415511" y="993767"/>
            <a:ext cx="391885" cy="690274"/>
            <a:chOff x="3033897" y="269095"/>
            <a:chExt cx="391885" cy="690274"/>
          </a:xfrm>
        </p:grpSpPr>
        <p:sp>
          <p:nvSpPr>
            <p:cNvPr id="171" name="직사각형 170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2" name="삼각형 171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3" name="삼각형 172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74" name="그룹 173"/>
          <p:cNvGrpSpPr/>
          <p:nvPr/>
        </p:nvGrpSpPr>
        <p:grpSpPr>
          <a:xfrm>
            <a:off x="6214746" y="651239"/>
            <a:ext cx="391885" cy="690274"/>
            <a:chOff x="3033897" y="269095"/>
            <a:chExt cx="391885" cy="690274"/>
          </a:xfrm>
        </p:grpSpPr>
        <p:sp>
          <p:nvSpPr>
            <p:cNvPr id="175" name="직사각형 174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6" name="삼각형 175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7" name="삼각형 176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78" name="자유형 177"/>
          <p:cNvSpPr/>
          <p:nvPr/>
        </p:nvSpPr>
        <p:spPr>
          <a:xfrm>
            <a:off x="2404533" y="-16933"/>
            <a:ext cx="7230534" cy="5503333"/>
          </a:xfrm>
          <a:custGeom>
            <a:avLst/>
            <a:gdLst>
              <a:gd name="connsiteX0" fmla="*/ 7230534 w 7230534"/>
              <a:gd name="connsiteY0" fmla="*/ 3674533 h 5503333"/>
              <a:gd name="connsiteX1" fmla="*/ 5689600 w 7230534"/>
              <a:gd name="connsiteY1" fmla="*/ 2116666 h 5503333"/>
              <a:gd name="connsiteX2" fmla="*/ 4605867 w 7230534"/>
              <a:gd name="connsiteY2" fmla="*/ 1168400 h 5503333"/>
              <a:gd name="connsiteX3" fmla="*/ 3522134 w 7230534"/>
              <a:gd name="connsiteY3" fmla="*/ 0 h 5503333"/>
              <a:gd name="connsiteX4" fmla="*/ 2235200 w 7230534"/>
              <a:gd name="connsiteY4" fmla="*/ 50800 h 5503333"/>
              <a:gd name="connsiteX5" fmla="*/ 1727200 w 7230534"/>
              <a:gd name="connsiteY5" fmla="*/ 677333 h 5503333"/>
              <a:gd name="connsiteX6" fmla="*/ 1439334 w 7230534"/>
              <a:gd name="connsiteY6" fmla="*/ 982133 h 5503333"/>
              <a:gd name="connsiteX7" fmla="*/ 3014134 w 7230534"/>
              <a:gd name="connsiteY7" fmla="*/ 1811866 h 5503333"/>
              <a:gd name="connsiteX8" fmla="*/ 3674534 w 7230534"/>
              <a:gd name="connsiteY8" fmla="*/ 2709333 h 5503333"/>
              <a:gd name="connsiteX9" fmla="*/ 2827867 w 7230534"/>
              <a:gd name="connsiteY9" fmla="*/ 3386666 h 5503333"/>
              <a:gd name="connsiteX10" fmla="*/ 1371600 w 7230534"/>
              <a:gd name="connsiteY10" fmla="*/ 3793066 h 5503333"/>
              <a:gd name="connsiteX11" fmla="*/ 355600 w 7230534"/>
              <a:gd name="connsiteY11" fmla="*/ 3843866 h 5503333"/>
              <a:gd name="connsiteX12" fmla="*/ 0 w 7230534"/>
              <a:gd name="connsiteY12" fmla="*/ 4216400 h 5503333"/>
              <a:gd name="connsiteX13" fmla="*/ 152400 w 7230534"/>
              <a:gd name="connsiteY13" fmla="*/ 4910666 h 5503333"/>
              <a:gd name="connsiteX14" fmla="*/ 1066800 w 7230534"/>
              <a:gd name="connsiteY14" fmla="*/ 5232400 h 5503333"/>
              <a:gd name="connsiteX15" fmla="*/ 1845734 w 7230534"/>
              <a:gd name="connsiteY15" fmla="*/ 5503333 h 5503333"/>
              <a:gd name="connsiteX16" fmla="*/ 1947334 w 7230534"/>
              <a:gd name="connsiteY16" fmla="*/ 5096933 h 5503333"/>
              <a:gd name="connsiteX17" fmla="*/ 1456267 w 7230534"/>
              <a:gd name="connsiteY17" fmla="*/ 4301066 h 5503333"/>
              <a:gd name="connsiteX18" fmla="*/ 2319867 w 7230534"/>
              <a:gd name="connsiteY18" fmla="*/ 3911600 h 5503333"/>
              <a:gd name="connsiteX19" fmla="*/ 4250267 w 7230534"/>
              <a:gd name="connsiteY19" fmla="*/ 2997200 h 5503333"/>
              <a:gd name="connsiteX20" fmla="*/ 6299200 w 7230534"/>
              <a:gd name="connsiteY20" fmla="*/ 4284133 h 5503333"/>
              <a:gd name="connsiteX21" fmla="*/ 7112000 w 7230534"/>
              <a:gd name="connsiteY21" fmla="*/ 4995333 h 5503333"/>
              <a:gd name="connsiteX22" fmla="*/ 7230534 w 7230534"/>
              <a:gd name="connsiteY22" fmla="*/ 3674533 h 5503333"/>
              <a:gd name="connsiteX0" fmla="*/ 7230534 w 7230534"/>
              <a:gd name="connsiteY0" fmla="*/ 3674533 h 5503333"/>
              <a:gd name="connsiteX1" fmla="*/ 5689600 w 7230534"/>
              <a:gd name="connsiteY1" fmla="*/ 2116666 h 5503333"/>
              <a:gd name="connsiteX2" fmla="*/ 4605867 w 7230534"/>
              <a:gd name="connsiteY2" fmla="*/ 1168400 h 5503333"/>
              <a:gd name="connsiteX3" fmla="*/ 3522134 w 7230534"/>
              <a:gd name="connsiteY3" fmla="*/ 0 h 5503333"/>
              <a:gd name="connsiteX4" fmla="*/ 2235200 w 7230534"/>
              <a:gd name="connsiteY4" fmla="*/ 50800 h 5503333"/>
              <a:gd name="connsiteX5" fmla="*/ 1406358 w 7230534"/>
              <a:gd name="connsiteY5" fmla="*/ 67733 h 5503333"/>
              <a:gd name="connsiteX6" fmla="*/ 1439334 w 7230534"/>
              <a:gd name="connsiteY6" fmla="*/ 982133 h 5503333"/>
              <a:gd name="connsiteX7" fmla="*/ 3014134 w 7230534"/>
              <a:gd name="connsiteY7" fmla="*/ 1811866 h 5503333"/>
              <a:gd name="connsiteX8" fmla="*/ 3674534 w 7230534"/>
              <a:gd name="connsiteY8" fmla="*/ 2709333 h 5503333"/>
              <a:gd name="connsiteX9" fmla="*/ 2827867 w 7230534"/>
              <a:gd name="connsiteY9" fmla="*/ 3386666 h 5503333"/>
              <a:gd name="connsiteX10" fmla="*/ 1371600 w 7230534"/>
              <a:gd name="connsiteY10" fmla="*/ 3793066 h 5503333"/>
              <a:gd name="connsiteX11" fmla="*/ 355600 w 7230534"/>
              <a:gd name="connsiteY11" fmla="*/ 3843866 h 5503333"/>
              <a:gd name="connsiteX12" fmla="*/ 0 w 7230534"/>
              <a:gd name="connsiteY12" fmla="*/ 4216400 h 5503333"/>
              <a:gd name="connsiteX13" fmla="*/ 152400 w 7230534"/>
              <a:gd name="connsiteY13" fmla="*/ 4910666 h 5503333"/>
              <a:gd name="connsiteX14" fmla="*/ 1066800 w 7230534"/>
              <a:gd name="connsiteY14" fmla="*/ 5232400 h 5503333"/>
              <a:gd name="connsiteX15" fmla="*/ 1845734 w 7230534"/>
              <a:gd name="connsiteY15" fmla="*/ 5503333 h 5503333"/>
              <a:gd name="connsiteX16" fmla="*/ 1947334 w 7230534"/>
              <a:gd name="connsiteY16" fmla="*/ 5096933 h 5503333"/>
              <a:gd name="connsiteX17" fmla="*/ 1456267 w 7230534"/>
              <a:gd name="connsiteY17" fmla="*/ 4301066 h 5503333"/>
              <a:gd name="connsiteX18" fmla="*/ 2319867 w 7230534"/>
              <a:gd name="connsiteY18" fmla="*/ 3911600 h 5503333"/>
              <a:gd name="connsiteX19" fmla="*/ 4250267 w 7230534"/>
              <a:gd name="connsiteY19" fmla="*/ 2997200 h 5503333"/>
              <a:gd name="connsiteX20" fmla="*/ 6299200 w 7230534"/>
              <a:gd name="connsiteY20" fmla="*/ 4284133 h 5503333"/>
              <a:gd name="connsiteX21" fmla="*/ 7112000 w 7230534"/>
              <a:gd name="connsiteY21" fmla="*/ 4995333 h 5503333"/>
              <a:gd name="connsiteX22" fmla="*/ 7230534 w 7230534"/>
              <a:gd name="connsiteY22" fmla="*/ 3674533 h 5503333"/>
              <a:gd name="connsiteX0" fmla="*/ 7230534 w 7230534"/>
              <a:gd name="connsiteY0" fmla="*/ 3674533 h 5503333"/>
              <a:gd name="connsiteX1" fmla="*/ 5689600 w 7230534"/>
              <a:gd name="connsiteY1" fmla="*/ 2116666 h 5503333"/>
              <a:gd name="connsiteX2" fmla="*/ 4605867 w 7230534"/>
              <a:gd name="connsiteY2" fmla="*/ 1168400 h 5503333"/>
              <a:gd name="connsiteX3" fmla="*/ 3522134 w 7230534"/>
              <a:gd name="connsiteY3" fmla="*/ 0 h 5503333"/>
              <a:gd name="connsiteX4" fmla="*/ 2235200 w 7230534"/>
              <a:gd name="connsiteY4" fmla="*/ 50800 h 5503333"/>
              <a:gd name="connsiteX5" fmla="*/ 1406358 w 7230534"/>
              <a:gd name="connsiteY5" fmla="*/ 67733 h 5503333"/>
              <a:gd name="connsiteX6" fmla="*/ 1872471 w 7230534"/>
              <a:gd name="connsiteY6" fmla="*/ 645249 h 5503333"/>
              <a:gd name="connsiteX7" fmla="*/ 3014134 w 7230534"/>
              <a:gd name="connsiteY7" fmla="*/ 1811866 h 5503333"/>
              <a:gd name="connsiteX8" fmla="*/ 3674534 w 7230534"/>
              <a:gd name="connsiteY8" fmla="*/ 2709333 h 5503333"/>
              <a:gd name="connsiteX9" fmla="*/ 2827867 w 7230534"/>
              <a:gd name="connsiteY9" fmla="*/ 3386666 h 5503333"/>
              <a:gd name="connsiteX10" fmla="*/ 1371600 w 7230534"/>
              <a:gd name="connsiteY10" fmla="*/ 3793066 h 5503333"/>
              <a:gd name="connsiteX11" fmla="*/ 355600 w 7230534"/>
              <a:gd name="connsiteY11" fmla="*/ 3843866 h 5503333"/>
              <a:gd name="connsiteX12" fmla="*/ 0 w 7230534"/>
              <a:gd name="connsiteY12" fmla="*/ 4216400 h 5503333"/>
              <a:gd name="connsiteX13" fmla="*/ 152400 w 7230534"/>
              <a:gd name="connsiteY13" fmla="*/ 4910666 h 5503333"/>
              <a:gd name="connsiteX14" fmla="*/ 1066800 w 7230534"/>
              <a:gd name="connsiteY14" fmla="*/ 5232400 h 5503333"/>
              <a:gd name="connsiteX15" fmla="*/ 1845734 w 7230534"/>
              <a:gd name="connsiteY15" fmla="*/ 5503333 h 5503333"/>
              <a:gd name="connsiteX16" fmla="*/ 1947334 w 7230534"/>
              <a:gd name="connsiteY16" fmla="*/ 5096933 h 5503333"/>
              <a:gd name="connsiteX17" fmla="*/ 1456267 w 7230534"/>
              <a:gd name="connsiteY17" fmla="*/ 4301066 h 5503333"/>
              <a:gd name="connsiteX18" fmla="*/ 2319867 w 7230534"/>
              <a:gd name="connsiteY18" fmla="*/ 3911600 h 5503333"/>
              <a:gd name="connsiteX19" fmla="*/ 4250267 w 7230534"/>
              <a:gd name="connsiteY19" fmla="*/ 2997200 h 5503333"/>
              <a:gd name="connsiteX20" fmla="*/ 6299200 w 7230534"/>
              <a:gd name="connsiteY20" fmla="*/ 4284133 h 5503333"/>
              <a:gd name="connsiteX21" fmla="*/ 7112000 w 7230534"/>
              <a:gd name="connsiteY21" fmla="*/ 4995333 h 5503333"/>
              <a:gd name="connsiteX22" fmla="*/ 7230534 w 7230534"/>
              <a:gd name="connsiteY22" fmla="*/ 3674533 h 550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230534" h="5503333">
                <a:moveTo>
                  <a:pt x="7230534" y="3674533"/>
                </a:moveTo>
                <a:lnTo>
                  <a:pt x="5689600" y="2116666"/>
                </a:lnTo>
                <a:lnTo>
                  <a:pt x="4605867" y="1168400"/>
                </a:lnTo>
                <a:lnTo>
                  <a:pt x="3522134" y="0"/>
                </a:lnTo>
                <a:lnTo>
                  <a:pt x="2235200" y="50800"/>
                </a:lnTo>
                <a:lnTo>
                  <a:pt x="1406358" y="67733"/>
                </a:lnTo>
                <a:lnTo>
                  <a:pt x="1872471" y="645249"/>
                </a:lnTo>
                <a:lnTo>
                  <a:pt x="3014134" y="1811866"/>
                </a:lnTo>
                <a:lnTo>
                  <a:pt x="3674534" y="2709333"/>
                </a:lnTo>
                <a:lnTo>
                  <a:pt x="2827867" y="3386666"/>
                </a:lnTo>
                <a:lnTo>
                  <a:pt x="1371600" y="3793066"/>
                </a:lnTo>
                <a:lnTo>
                  <a:pt x="355600" y="3843866"/>
                </a:lnTo>
                <a:lnTo>
                  <a:pt x="0" y="4216400"/>
                </a:lnTo>
                <a:lnTo>
                  <a:pt x="152400" y="4910666"/>
                </a:lnTo>
                <a:lnTo>
                  <a:pt x="1066800" y="5232400"/>
                </a:lnTo>
                <a:lnTo>
                  <a:pt x="1845734" y="5503333"/>
                </a:lnTo>
                <a:lnTo>
                  <a:pt x="1947334" y="5096933"/>
                </a:lnTo>
                <a:lnTo>
                  <a:pt x="1456267" y="4301066"/>
                </a:lnTo>
                <a:lnTo>
                  <a:pt x="2319867" y="3911600"/>
                </a:lnTo>
                <a:lnTo>
                  <a:pt x="4250267" y="2997200"/>
                </a:lnTo>
                <a:lnTo>
                  <a:pt x="6299200" y="4284133"/>
                </a:lnTo>
                <a:lnTo>
                  <a:pt x="7112000" y="4995333"/>
                </a:lnTo>
                <a:lnTo>
                  <a:pt x="7230534" y="3674533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79" name="그룹 178"/>
          <p:cNvGrpSpPr/>
          <p:nvPr/>
        </p:nvGrpSpPr>
        <p:grpSpPr>
          <a:xfrm>
            <a:off x="7638502" y="4128498"/>
            <a:ext cx="391885" cy="690274"/>
            <a:chOff x="3033897" y="269095"/>
            <a:chExt cx="391885" cy="690274"/>
          </a:xfrm>
        </p:grpSpPr>
        <p:sp>
          <p:nvSpPr>
            <p:cNvPr id="180" name="직사각형 17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1" name="삼각형 18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2" name="삼각형 18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83" name="그룹 182"/>
          <p:cNvGrpSpPr/>
          <p:nvPr/>
        </p:nvGrpSpPr>
        <p:grpSpPr>
          <a:xfrm>
            <a:off x="8411871" y="3971351"/>
            <a:ext cx="391885" cy="690274"/>
            <a:chOff x="3033897" y="269095"/>
            <a:chExt cx="391885" cy="690274"/>
          </a:xfrm>
        </p:grpSpPr>
        <p:sp>
          <p:nvSpPr>
            <p:cNvPr id="184" name="직사각형 18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5" name="삼각형 18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6" name="삼각형 18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87" name="그룹 186"/>
          <p:cNvGrpSpPr/>
          <p:nvPr/>
        </p:nvGrpSpPr>
        <p:grpSpPr>
          <a:xfrm>
            <a:off x="8757594" y="4508825"/>
            <a:ext cx="391885" cy="690274"/>
            <a:chOff x="3033897" y="269095"/>
            <a:chExt cx="391885" cy="690274"/>
          </a:xfrm>
        </p:grpSpPr>
        <p:sp>
          <p:nvSpPr>
            <p:cNvPr id="188" name="직사각형 18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9" name="삼각형 18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0" name="삼각형 18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91" name="그룹 190"/>
          <p:cNvGrpSpPr/>
          <p:nvPr/>
        </p:nvGrpSpPr>
        <p:grpSpPr>
          <a:xfrm>
            <a:off x="9042192" y="5185220"/>
            <a:ext cx="391885" cy="690274"/>
            <a:chOff x="3033897" y="269095"/>
            <a:chExt cx="391885" cy="690274"/>
          </a:xfrm>
        </p:grpSpPr>
        <p:sp>
          <p:nvSpPr>
            <p:cNvPr id="192" name="직사각형 19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3" name="삼각형 19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4" name="삼각형 19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95" name="그룹 194"/>
          <p:cNvGrpSpPr/>
          <p:nvPr/>
        </p:nvGrpSpPr>
        <p:grpSpPr>
          <a:xfrm>
            <a:off x="8949120" y="5676298"/>
            <a:ext cx="391885" cy="690274"/>
            <a:chOff x="3033897" y="269095"/>
            <a:chExt cx="391885" cy="690274"/>
          </a:xfrm>
        </p:grpSpPr>
        <p:sp>
          <p:nvSpPr>
            <p:cNvPr id="196" name="직사각형 19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7" name="삼각형 19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8" name="삼각형 19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99" name="그룹 198"/>
          <p:cNvGrpSpPr/>
          <p:nvPr/>
        </p:nvGrpSpPr>
        <p:grpSpPr>
          <a:xfrm>
            <a:off x="8177585" y="5075489"/>
            <a:ext cx="391885" cy="690274"/>
            <a:chOff x="3033897" y="269095"/>
            <a:chExt cx="391885" cy="690274"/>
          </a:xfrm>
        </p:grpSpPr>
        <p:sp>
          <p:nvSpPr>
            <p:cNvPr id="200" name="직사각형 19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1" name="삼각형 20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2" name="삼각형 20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03" name="그룹 202"/>
          <p:cNvGrpSpPr/>
          <p:nvPr/>
        </p:nvGrpSpPr>
        <p:grpSpPr>
          <a:xfrm>
            <a:off x="8050294" y="5943697"/>
            <a:ext cx="391885" cy="690274"/>
            <a:chOff x="3033897" y="269095"/>
            <a:chExt cx="391885" cy="690274"/>
          </a:xfrm>
        </p:grpSpPr>
        <p:sp>
          <p:nvSpPr>
            <p:cNvPr id="204" name="직사각형 20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5" name="삼각형 20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6" name="삼각형 20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07" name="그룹 206"/>
          <p:cNvGrpSpPr/>
          <p:nvPr/>
        </p:nvGrpSpPr>
        <p:grpSpPr>
          <a:xfrm>
            <a:off x="6075729" y="5943533"/>
            <a:ext cx="391885" cy="690274"/>
            <a:chOff x="3033897" y="269095"/>
            <a:chExt cx="391885" cy="690274"/>
          </a:xfrm>
        </p:grpSpPr>
        <p:sp>
          <p:nvSpPr>
            <p:cNvPr id="208" name="직사각형 20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9" name="삼각형 20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0" name="삼각형 20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11" name="그룹 210"/>
          <p:cNvGrpSpPr/>
          <p:nvPr/>
        </p:nvGrpSpPr>
        <p:grpSpPr>
          <a:xfrm>
            <a:off x="4563213" y="4934535"/>
            <a:ext cx="391885" cy="690274"/>
            <a:chOff x="3033897" y="269095"/>
            <a:chExt cx="391885" cy="690274"/>
          </a:xfrm>
        </p:grpSpPr>
        <p:sp>
          <p:nvSpPr>
            <p:cNvPr id="212" name="직사각형 21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3" name="삼각형 21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4" name="삼각형 21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40" name="자유형 39"/>
          <p:cNvSpPr/>
          <p:nvPr/>
        </p:nvSpPr>
        <p:spPr>
          <a:xfrm>
            <a:off x="2718977" y="5698347"/>
            <a:ext cx="351227" cy="551062"/>
          </a:xfrm>
          <a:custGeom>
            <a:avLst/>
            <a:gdLst>
              <a:gd name="connsiteX0" fmla="*/ 0 w 351227"/>
              <a:gd name="connsiteY0" fmla="*/ 520784 h 551062"/>
              <a:gd name="connsiteX1" fmla="*/ 169558 w 351227"/>
              <a:gd name="connsiteY1" fmla="*/ 0 h 551062"/>
              <a:gd name="connsiteX2" fmla="*/ 351227 w 351227"/>
              <a:gd name="connsiteY2" fmla="*/ 24223 h 551062"/>
              <a:gd name="connsiteX3" fmla="*/ 272504 w 351227"/>
              <a:gd name="connsiteY3" fmla="*/ 551062 h 551062"/>
              <a:gd name="connsiteX4" fmla="*/ 0 w 351227"/>
              <a:gd name="connsiteY4" fmla="*/ 520784 h 551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227" h="551062">
                <a:moveTo>
                  <a:pt x="0" y="520784"/>
                </a:moveTo>
                <a:lnTo>
                  <a:pt x="169558" y="0"/>
                </a:lnTo>
                <a:lnTo>
                  <a:pt x="351227" y="24223"/>
                </a:lnTo>
                <a:lnTo>
                  <a:pt x="272504" y="551062"/>
                </a:lnTo>
                <a:lnTo>
                  <a:pt x="0" y="520784"/>
                </a:lnTo>
                <a:close/>
              </a:path>
            </a:pathLst>
          </a:custGeom>
          <a:solidFill>
            <a:srgbClr val="BD7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정육면체 33"/>
          <p:cNvSpPr/>
          <p:nvPr/>
        </p:nvSpPr>
        <p:spPr>
          <a:xfrm>
            <a:off x="2658340" y="5256935"/>
            <a:ext cx="619200" cy="488396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5" name="자유형 224"/>
          <p:cNvSpPr/>
          <p:nvPr/>
        </p:nvSpPr>
        <p:spPr>
          <a:xfrm>
            <a:off x="2286000" y="3713018"/>
            <a:ext cx="498764" cy="2189018"/>
          </a:xfrm>
          <a:custGeom>
            <a:avLst/>
            <a:gdLst>
              <a:gd name="connsiteX0" fmla="*/ 498764 w 498764"/>
              <a:gd name="connsiteY0" fmla="*/ 2092037 h 2189018"/>
              <a:gd name="connsiteX1" fmla="*/ 290945 w 498764"/>
              <a:gd name="connsiteY1" fmla="*/ 2050473 h 2189018"/>
              <a:gd name="connsiteX2" fmla="*/ 374073 w 498764"/>
              <a:gd name="connsiteY2" fmla="*/ 1524000 h 2189018"/>
              <a:gd name="connsiteX3" fmla="*/ 374073 w 498764"/>
              <a:gd name="connsiteY3" fmla="*/ 1343891 h 2189018"/>
              <a:gd name="connsiteX4" fmla="*/ 180109 w 498764"/>
              <a:gd name="connsiteY4" fmla="*/ 1052946 h 2189018"/>
              <a:gd name="connsiteX5" fmla="*/ 83127 w 498764"/>
              <a:gd name="connsiteY5" fmla="*/ 678873 h 2189018"/>
              <a:gd name="connsiteX6" fmla="*/ 193964 w 498764"/>
              <a:gd name="connsiteY6" fmla="*/ 304800 h 2189018"/>
              <a:gd name="connsiteX7" fmla="*/ 429491 w 498764"/>
              <a:gd name="connsiteY7" fmla="*/ 83127 h 2189018"/>
              <a:gd name="connsiteX8" fmla="*/ 332509 w 498764"/>
              <a:gd name="connsiteY8" fmla="*/ 0 h 2189018"/>
              <a:gd name="connsiteX9" fmla="*/ 41564 w 498764"/>
              <a:gd name="connsiteY9" fmla="*/ 318655 h 2189018"/>
              <a:gd name="connsiteX10" fmla="*/ 0 w 498764"/>
              <a:gd name="connsiteY10" fmla="*/ 637309 h 2189018"/>
              <a:gd name="connsiteX11" fmla="*/ 41564 w 498764"/>
              <a:gd name="connsiteY11" fmla="*/ 1122218 h 2189018"/>
              <a:gd name="connsiteX12" fmla="*/ 180109 w 498764"/>
              <a:gd name="connsiteY12" fmla="*/ 1385455 h 2189018"/>
              <a:gd name="connsiteX13" fmla="*/ 166255 w 498764"/>
              <a:gd name="connsiteY13" fmla="*/ 1898073 h 2189018"/>
              <a:gd name="connsiteX14" fmla="*/ 249382 w 498764"/>
              <a:gd name="connsiteY14" fmla="*/ 2175164 h 2189018"/>
              <a:gd name="connsiteX15" fmla="*/ 415636 w 498764"/>
              <a:gd name="connsiteY15" fmla="*/ 2189018 h 2189018"/>
              <a:gd name="connsiteX16" fmla="*/ 498764 w 498764"/>
              <a:gd name="connsiteY16" fmla="*/ 2092037 h 218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98764" h="2189018">
                <a:moveTo>
                  <a:pt x="498764" y="2092037"/>
                </a:moveTo>
                <a:lnTo>
                  <a:pt x="290945" y="2050473"/>
                </a:lnTo>
                <a:lnTo>
                  <a:pt x="374073" y="1524000"/>
                </a:lnTo>
                <a:lnTo>
                  <a:pt x="374073" y="1343891"/>
                </a:lnTo>
                <a:lnTo>
                  <a:pt x="180109" y="1052946"/>
                </a:lnTo>
                <a:lnTo>
                  <a:pt x="83127" y="678873"/>
                </a:lnTo>
                <a:lnTo>
                  <a:pt x="193964" y="304800"/>
                </a:lnTo>
                <a:lnTo>
                  <a:pt x="429491" y="83127"/>
                </a:lnTo>
                <a:lnTo>
                  <a:pt x="332509" y="0"/>
                </a:lnTo>
                <a:lnTo>
                  <a:pt x="41564" y="318655"/>
                </a:lnTo>
                <a:lnTo>
                  <a:pt x="0" y="637309"/>
                </a:lnTo>
                <a:lnTo>
                  <a:pt x="41564" y="1122218"/>
                </a:lnTo>
                <a:lnTo>
                  <a:pt x="180109" y="1385455"/>
                </a:lnTo>
                <a:lnTo>
                  <a:pt x="166255" y="1898073"/>
                </a:lnTo>
                <a:lnTo>
                  <a:pt x="249382" y="2175164"/>
                </a:lnTo>
                <a:lnTo>
                  <a:pt x="415636" y="2189018"/>
                </a:lnTo>
                <a:lnTo>
                  <a:pt x="498764" y="2092037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6" name="타원 225"/>
          <p:cNvSpPr/>
          <p:nvPr/>
        </p:nvSpPr>
        <p:spPr>
          <a:xfrm>
            <a:off x="6424002" y="4195446"/>
            <a:ext cx="2181242" cy="218124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5" name="직사각형 234"/>
          <p:cNvSpPr/>
          <p:nvPr/>
        </p:nvSpPr>
        <p:spPr>
          <a:xfrm rot="19771847">
            <a:off x="5627952" y="1491996"/>
            <a:ext cx="2057098" cy="8082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8" name="타원 237"/>
          <p:cNvSpPr/>
          <p:nvPr/>
        </p:nvSpPr>
        <p:spPr>
          <a:xfrm>
            <a:off x="666016" y="2316760"/>
            <a:ext cx="1312030" cy="260527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090713" y="708684"/>
            <a:ext cx="7460343" cy="5689600"/>
          </a:xfrm>
          <a:custGeom>
            <a:avLst/>
            <a:gdLst>
              <a:gd name="connsiteX0" fmla="*/ 885371 w 7460343"/>
              <a:gd name="connsiteY0" fmla="*/ 870857 h 5689600"/>
              <a:gd name="connsiteX1" fmla="*/ 899886 w 7460343"/>
              <a:gd name="connsiteY1" fmla="*/ 1335314 h 5689600"/>
              <a:gd name="connsiteX2" fmla="*/ 653143 w 7460343"/>
              <a:gd name="connsiteY2" fmla="*/ 2046514 h 5689600"/>
              <a:gd name="connsiteX3" fmla="*/ 217714 w 7460343"/>
              <a:gd name="connsiteY3" fmla="*/ 2714171 h 5689600"/>
              <a:gd name="connsiteX4" fmla="*/ 0 w 7460343"/>
              <a:gd name="connsiteY4" fmla="*/ 4252685 h 5689600"/>
              <a:gd name="connsiteX5" fmla="*/ 391886 w 7460343"/>
              <a:gd name="connsiteY5" fmla="*/ 5631542 h 5689600"/>
              <a:gd name="connsiteX6" fmla="*/ 2438400 w 7460343"/>
              <a:gd name="connsiteY6" fmla="*/ 5689600 h 5689600"/>
              <a:gd name="connsiteX7" fmla="*/ 6328229 w 7460343"/>
              <a:gd name="connsiteY7" fmla="*/ 5080000 h 5689600"/>
              <a:gd name="connsiteX8" fmla="*/ 6429829 w 7460343"/>
              <a:gd name="connsiteY8" fmla="*/ 4180114 h 5689600"/>
              <a:gd name="connsiteX9" fmla="*/ 3222171 w 7460343"/>
              <a:gd name="connsiteY9" fmla="*/ 3730171 h 5689600"/>
              <a:gd name="connsiteX10" fmla="*/ 3018971 w 7460343"/>
              <a:gd name="connsiteY10" fmla="*/ 2394857 h 5689600"/>
              <a:gd name="connsiteX11" fmla="*/ 4049486 w 7460343"/>
              <a:gd name="connsiteY11" fmla="*/ 1785257 h 5689600"/>
              <a:gd name="connsiteX12" fmla="*/ 5602514 w 7460343"/>
              <a:gd name="connsiteY12" fmla="*/ 1320800 h 5689600"/>
              <a:gd name="connsiteX13" fmla="*/ 7460343 w 7460343"/>
              <a:gd name="connsiteY13" fmla="*/ 0 h 5689600"/>
              <a:gd name="connsiteX14" fmla="*/ 7460343 w 7460343"/>
              <a:gd name="connsiteY14" fmla="*/ 0 h 5689600"/>
              <a:gd name="connsiteX15" fmla="*/ 7460343 w 7460343"/>
              <a:gd name="connsiteY15" fmla="*/ 0 h 568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460343" h="5689600">
                <a:moveTo>
                  <a:pt x="885371" y="870857"/>
                </a:moveTo>
                <a:lnTo>
                  <a:pt x="899886" y="1335314"/>
                </a:lnTo>
                <a:lnTo>
                  <a:pt x="653143" y="2046514"/>
                </a:lnTo>
                <a:lnTo>
                  <a:pt x="217714" y="2714171"/>
                </a:lnTo>
                <a:lnTo>
                  <a:pt x="0" y="4252685"/>
                </a:lnTo>
                <a:lnTo>
                  <a:pt x="391886" y="5631542"/>
                </a:lnTo>
                <a:lnTo>
                  <a:pt x="2438400" y="5689600"/>
                </a:lnTo>
                <a:lnTo>
                  <a:pt x="6328229" y="5080000"/>
                </a:lnTo>
                <a:lnTo>
                  <a:pt x="6429829" y="4180114"/>
                </a:lnTo>
                <a:lnTo>
                  <a:pt x="3222171" y="3730171"/>
                </a:lnTo>
                <a:lnTo>
                  <a:pt x="3018971" y="2394857"/>
                </a:lnTo>
                <a:lnTo>
                  <a:pt x="4049486" y="1785257"/>
                </a:lnTo>
                <a:lnTo>
                  <a:pt x="5602514" y="1320800"/>
                </a:lnTo>
                <a:lnTo>
                  <a:pt x="7460343" y="0"/>
                </a:lnTo>
                <a:lnTo>
                  <a:pt x="7460343" y="0"/>
                </a:lnTo>
                <a:lnTo>
                  <a:pt x="7460343" y="0"/>
                </a:lnTo>
              </a:path>
            </a:pathLst>
          </a:custGeom>
          <a:noFill/>
          <a:ln w="381000">
            <a:solidFill>
              <a:srgbClr val="BD7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41" name="직선 화살표 연결선 240"/>
          <p:cNvCxnSpPr/>
          <p:nvPr/>
        </p:nvCxnSpPr>
        <p:spPr>
          <a:xfrm flipV="1">
            <a:off x="2989939" y="4066921"/>
            <a:ext cx="754836" cy="75185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/>
          <p:cNvCxnSpPr/>
          <p:nvPr/>
        </p:nvCxnSpPr>
        <p:spPr>
          <a:xfrm flipH="1" flipV="1">
            <a:off x="7877055" y="2872995"/>
            <a:ext cx="1122676" cy="102677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/>
          <p:cNvCxnSpPr/>
          <p:nvPr/>
        </p:nvCxnSpPr>
        <p:spPr>
          <a:xfrm flipH="1" flipV="1">
            <a:off x="5142919" y="283649"/>
            <a:ext cx="1122676" cy="102677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/>
          <p:cNvCxnSpPr/>
          <p:nvPr/>
        </p:nvCxnSpPr>
        <p:spPr>
          <a:xfrm>
            <a:off x="9769643" y="5442806"/>
            <a:ext cx="442375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텍스트 상자 215"/>
          <p:cNvSpPr txBox="1"/>
          <p:nvPr/>
        </p:nvSpPr>
        <p:spPr>
          <a:xfrm>
            <a:off x="10212018" y="5244293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물의 흐름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61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593705" y="0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지역명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593705" y="389744"/>
            <a:ext cx="2598295" cy="3897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이그나이의 숲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593705" y="779488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크기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593705" y="1169232"/>
            <a:ext cx="2598295" cy="3897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500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x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500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593705" y="1558976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정보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593705" y="1948720"/>
            <a:ext cx="2598295" cy="49092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3" name="직사각형 222"/>
          <p:cNvSpPr/>
          <p:nvPr/>
        </p:nvSpPr>
        <p:spPr>
          <a:xfrm>
            <a:off x="9769642" y="2122849"/>
            <a:ext cx="385011" cy="378577"/>
          </a:xfrm>
          <a:prstGeom prst="rect">
            <a:avLst/>
          </a:prstGeom>
          <a:solidFill>
            <a:srgbClr val="01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4" name="직사각형 223"/>
          <p:cNvSpPr/>
          <p:nvPr/>
        </p:nvSpPr>
        <p:spPr>
          <a:xfrm>
            <a:off x="9769642" y="2652816"/>
            <a:ext cx="385011" cy="37857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7" name="직사각형 226"/>
          <p:cNvSpPr/>
          <p:nvPr/>
        </p:nvSpPr>
        <p:spPr>
          <a:xfrm>
            <a:off x="9769642" y="3701650"/>
            <a:ext cx="385011" cy="378577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8" name="직사각형 227"/>
          <p:cNvSpPr/>
          <p:nvPr/>
        </p:nvSpPr>
        <p:spPr>
          <a:xfrm>
            <a:off x="9769642" y="3177233"/>
            <a:ext cx="385011" cy="378577"/>
          </a:xfrm>
          <a:prstGeom prst="rect">
            <a:avLst/>
          </a:prstGeom>
          <a:solidFill>
            <a:srgbClr val="BE7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9" name="텍스트 상자 228"/>
          <p:cNvSpPr txBox="1"/>
          <p:nvPr/>
        </p:nvSpPr>
        <p:spPr>
          <a:xfrm>
            <a:off x="10212018" y="2132094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강</a:t>
            </a:r>
            <a:endParaRPr kumimoji="1" lang="ko-KR" altLang="en-US"/>
          </a:p>
        </p:txBody>
      </p:sp>
      <p:sp>
        <p:nvSpPr>
          <p:cNvPr id="230" name="텍스트 상자 229"/>
          <p:cNvSpPr txBox="1"/>
          <p:nvPr/>
        </p:nvSpPr>
        <p:spPr>
          <a:xfrm>
            <a:off x="10212018" y="2657438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성벽</a:t>
            </a:r>
            <a:endParaRPr kumimoji="1" lang="ko-KR" altLang="en-US"/>
          </a:p>
        </p:txBody>
      </p:sp>
      <p:sp>
        <p:nvSpPr>
          <p:cNvPr id="231" name="텍스트 상자 230"/>
          <p:cNvSpPr txBox="1"/>
          <p:nvPr/>
        </p:nvSpPr>
        <p:spPr>
          <a:xfrm>
            <a:off x="10212018" y="3198389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메인루트</a:t>
            </a:r>
            <a:endParaRPr kumimoji="1" lang="ko-KR" altLang="en-US" dirty="0"/>
          </a:p>
        </p:txBody>
      </p:sp>
      <p:sp>
        <p:nvSpPr>
          <p:cNvPr id="232" name="텍스트 상자 231"/>
          <p:cNvSpPr txBox="1"/>
          <p:nvPr/>
        </p:nvSpPr>
        <p:spPr>
          <a:xfrm>
            <a:off x="10212018" y="3697589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서브루트</a:t>
            </a:r>
            <a:endParaRPr kumimoji="1" lang="ko-KR" altLang="en-US" dirty="0"/>
          </a:p>
        </p:txBody>
      </p:sp>
      <p:sp>
        <p:nvSpPr>
          <p:cNvPr id="233" name="정육면체 232"/>
          <p:cNvSpPr/>
          <p:nvPr/>
        </p:nvSpPr>
        <p:spPr>
          <a:xfrm>
            <a:off x="9777177" y="4219119"/>
            <a:ext cx="377476" cy="402321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4" name="텍스트 상자 233"/>
          <p:cNvSpPr txBox="1"/>
          <p:nvPr/>
        </p:nvSpPr>
        <p:spPr>
          <a:xfrm>
            <a:off x="10212018" y="4238403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건물</a:t>
            </a:r>
            <a:endParaRPr kumimoji="1" lang="ko-KR" altLang="en-US" dirty="0"/>
          </a:p>
        </p:txBody>
      </p:sp>
      <p:sp>
        <p:nvSpPr>
          <p:cNvPr id="236" name="직사각형 235"/>
          <p:cNvSpPr/>
          <p:nvPr/>
        </p:nvSpPr>
        <p:spPr>
          <a:xfrm>
            <a:off x="9769642" y="4753015"/>
            <a:ext cx="385011" cy="3785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7" name="텍스트 상자 236"/>
          <p:cNvSpPr txBox="1"/>
          <p:nvPr/>
        </p:nvSpPr>
        <p:spPr>
          <a:xfrm>
            <a:off x="10212018" y="4750534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다리</a:t>
            </a:r>
            <a:endParaRPr kumimoji="1" lang="ko-KR" altLang="en-US" dirty="0"/>
          </a:p>
        </p:txBody>
      </p:sp>
      <p:grpSp>
        <p:nvGrpSpPr>
          <p:cNvPr id="239" name="그룹 238"/>
          <p:cNvGrpSpPr/>
          <p:nvPr/>
        </p:nvGrpSpPr>
        <p:grpSpPr>
          <a:xfrm>
            <a:off x="0" y="3555810"/>
            <a:ext cx="9635067" cy="3302190"/>
            <a:chOff x="0" y="-287319"/>
            <a:chExt cx="9635067" cy="7145319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9593705" cy="6858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884420" y="502170"/>
              <a:ext cx="1393545" cy="1334124"/>
            </a:xfrm>
            <a:custGeom>
              <a:avLst/>
              <a:gdLst>
                <a:gd name="connsiteX0" fmla="*/ 254833 w 1393545"/>
                <a:gd name="connsiteY0" fmla="*/ 134911 h 1334124"/>
                <a:gd name="connsiteX1" fmla="*/ 194872 w 1393545"/>
                <a:gd name="connsiteY1" fmla="*/ 179882 h 1334124"/>
                <a:gd name="connsiteX2" fmla="*/ 119921 w 1393545"/>
                <a:gd name="connsiteY2" fmla="*/ 254832 h 1334124"/>
                <a:gd name="connsiteX3" fmla="*/ 59961 w 1393545"/>
                <a:gd name="connsiteY3" fmla="*/ 374754 h 1334124"/>
                <a:gd name="connsiteX4" fmla="*/ 44971 w 1393545"/>
                <a:gd name="connsiteY4" fmla="*/ 464695 h 1334124"/>
                <a:gd name="connsiteX5" fmla="*/ 14990 w 1393545"/>
                <a:gd name="connsiteY5" fmla="*/ 584616 h 1334124"/>
                <a:gd name="connsiteX6" fmla="*/ 0 w 1393545"/>
                <a:gd name="connsiteY6" fmla="*/ 659567 h 1334124"/>
                <a:gd name="connsiteX7" fmla="*/ 14990 w 1393545"/>
                <a:gd name="connsiteY7" fmla="*/ 1094282 h 1334124"/>
                <a:gd name="connsiteX8" fmla="*/ 44971 w 1393545"/>
                <a:gd name="connsiteY8" fmla="*/ 1124262 h 1334124"/>
                <a:gd name="connsiteX9" fmla="*/ 134912 w 1393545"/>
                <a:gd name="connsiteY9" fmla="*/ 1244183 h 1334124"/>
                <a:gd name="connsiteX10" fmla="*/ 224853 w 1393545"/>
                <a:gd name="connsiteY10" fmla="*/ 1304144 h 1334124"/>
                <a:gd name="connsiteX11" fmla="*/ 314794 w 1393545"/>
                <a:gd name="connsiteY11" fmla="*/ 1334124 h 1334124"/>
                <a:gd name="connsiteX12" fmla="*/ 659567 w 1393545"/>
                <a:gd name="connsiteY12" fmla="*/ 1319134 h 1334124"/>
                <a:gd name="connsiteX13" fmla="*/ 689548 w 1393545"/>
                <a:gd name="connsiteY13" fmla="*/ 1289154 h 1334124"/>
                <a:gd name="connsiteX14" fmla="*/ 779489 w 1393545"/>
                <a:gd name="connsiteY14" fmla="*/ 1229193 h 1334124"/>
                <a:gd name="connsiteX15" fmla="*/ 869430 w 1393545"/>
                <a:gd name="connsiteY15" fmla="*/ 1169232 h 1334124"/>
                <a:gd name="connsiteX16" fmla="*/ 959371 w 1393545"/>
                <a:gd name="connsiteY16" fmla="*/ 1109272 h 1334124"/>
                <a:gd name="connsiteX17" fmla="*/ 1049312 w 1393545"/>
                <a:gd name="connsiteY17" fmla="*/ 1079291 h 1334124"/>
                <a:gd name="connsiteX18" fmla="*/ 1169233 w 1393545"/>
                <a:gd name="connsiteY18" fmla="*/ 1049311 h 1334124"/>
                <a:gd name="connsiteX19" fmla="*/ 1229194 w 1393545"/>
                <a:gd name="connsiteY19" fmla="*/ 1034321 h 1334124"/>
                <a:gd name="connsiteX20" fmla="*/ 1274164 w 1393545"/>
                <a:gd name="connsiteY20" fmla="*/ 1019331 h 1334124"/>
                <a:gd name="connsiteX21" fmla="*/ 1289154 w 1393545"/>
                <a:gd name="connsiteY21" fmla="*/ 974360 h 1334124"/>
                <a:gd name="connsiteX22" fmla="*/ 1319135 w 1393545"/>
                <a:gd name="connsiteY22" fmla="*/ 944380 h 1334124"/>
                <a:gd name="connsiteX23" fmla="*/ 1334125 w 1393545"/>
                <a:gd name="connsiteY23" fmla="*/ 884419 h 1334124"/>
                <a:gd name="connsiteX24" fmla="*/ 1364105 w 1393545"/>
                <a:gd name="connsiteY24" fmla="*/ 839449 h 1334124"/>
                <a:gd name="connsiteX25" fmla="*/ 1364105 w 1393545"/>
                <a:gd name="connsiteY25" fmla="*/ 554636 h 1334124"/>
                <a:gd name="connsiteX26" fmla="*/ 1304144 w 1393545"/>
                <a:gd name="connsiteY26" fmla="*/ 494675 h 1334124"/>
                <a:gd name="connsiteX27" fmla="*/ 1214203 w 1393545"/>
                <a:gd name="connsiteY27" fmla="*/ 449704 h 1334124"/>
                <a:gd name="connsiteX28" fmla="*/ 1169233 w 1393545"/>
                <a:gd name="connsiteY28" fmla="*/ 419724 h 1334124"/>
                <a:gd name="connsiteX29" fmla="*/ 1004341 w 1393545"/>
                <a:gd name="connsiteY29" fmla="*/ 374754 h 1334124"/>
                <a:gd name="connsiteX30" fmla="*/ 974361 w 1393545"/>
                <a:gd name="connsiteY30" fmla="*/ 194872 h 1334124"/>
                <a:gd name="connsiteX31" fmla="*/ 959371 w 1393545"/>
                <a:gd name="connsiteY31" fmla="*/ 149901 h 1334124"/>
                <a:gd name="connsiteX32" fmla="*/ 929390 w 1393545"/>
                <a:gd name="connsiteY32" fmla="*/ 104931 h 1334124"/>
                <a:gd name="connsiteX33" fmla="*/ 899410 w 1393545"/>
                <a:gd name="connsiteY33" fmla="*/ 74950 h 1334124"/>
                <a:gd name="connsiteX34" fmla="*/ 869430 w 1393545"/>
                <a:gd name="connsiteY34" fmla="*/ 29980 h 1334124"/>
                <a:gd name="connsiteX35" fmla="*/ 779489 w 1393545"/>
                <a:gd name="connsiteY35" fmla="*/ 0 h 1334124"/>
                <a:gd name="connsiteX36" fmla="*/ 524656 w 1393545"/>
                <a:gd name="connsiteY36" fmla="*/ 44970 h 1334124"/>
                <a:gd name="connsiteX37" fmla="*/ 479685 w 1393545"/>
                <a:gd name="connsiteY37" fmla="*/ 59960 h 1334124"/>
                <a:gd name="connsiteX38" fmla="*/ 434715 w 1393545"/>
                <a:gd name="connsiteY38" fmla="*/ 74950 h 1334124"/>
                <a:gd name="connsiteX39" fmla="*/ 344774 w 1393545"/>
                <a:gd name="connsiteY39" fmla="*/ 119921 h 1334124"/>
                <a:gd name="connsiteX40" fmla="*/ 299803 w 1393545"/>
                <a:gd name="connsiteY40" fmla="*/ 149901 h 1334124"/>
                <a:gd name="connsiteX41" fmla="*/ 254833 w 1393545"/>
                <a:gd name="connsiteY41" fmla="*/ 134911 h 1334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393545" h="1334124">
                  <a:moveTo>
                    <a:pt x="254833" y="134911"/>
                  </a:moveTo>
                  <a:cubicBezTo>
                    <a:pt x="237345" y="139908"/>
                    <a:pt x="212538" y="162216"/>
                    <a:pt x="194872" y="179882"/>
                  </a:cubicBezTo>
                  <a:cubicBezTo>
                    <a:pt x="94941" y="279813"/>
                    <a:pt x="239841" y="174887"/>
                    <a:pt x="119921" y="254832"/>
                  </a:cubicBezTo>
                  <a:cubicBezTo>
                    <a:pt x="85472" y="358181"/>
                    <a:pt x="112287" y="322427"/>
                    <a:pt x="59961" y="374754"/>
                  </a:cubicBezTo>
                  <a:cubicBezTo>
                    <a:pt x="54964" y="404734"/>
                    <a:pt x="51339" y="434976"/>
                    <a:pt x="44971" y="464695"/>
                  </a:cubicBezTo>
                  <a:cubicBezTo>
                    <a:pt x="36337" y="504984"/>
                    <a:pt x="23071" y="544212"/>
                    <a:pt x="14990" y="584616"/>
                  </a:cubicBezTo>
                  <a:lnTo>
                    <a:pt x="0" y="659567"/>
                  </a:lnTo>
                  <a:cubicBezTo>
                    <a:pt x="4997" y="804472"/>
                    <a:pt x="1024" y="949965"/>
                    <a:pt x="14990" y="1094282"/>
                  </a:cubicBezTo>
                  <a:cubicBezTo>
                    <a:pt x="16351" y="1108349"/>
                    <a:pt x="36491" y="1112956"/>
                    <a:pt x="44971" y="1124262"/>
                  </a:cubicBezTo>
                  <a:cubicBezTo>
                    <a:pt x="71554" y="1159706"/>
                    <a:pt x="95619" y="1214713"/>
                    <a:pt x="134912" y="1244183"/>
                  </a:cubicBezTo>
                  <a:cubicBezTo>
                    <a:pt x="163738" y="1265802"/>
                    <a:pt x="190670" y="1292750"/>
                    <a:pt x="224853" y="1304144"/>
                  </a:cubicBezTo>
                  <a:lnTo>
                    <a:pt x="314794" y="1334124"/>
                  </a:lnTo>
                  <a:cubicBezTo>
                    <a:pt x="429718" y="1329127"/>
                    <a:pt x="545353" y="1332839"/>
                    <a:pt x="659567" y="1319134"/>
                  </a:cubicBezTo>
                  <a:cubicBezTo>
                    <a:pt x="673599" y="1317450"/>
                    <a:pt x="678242" y="1297634"/>
                    <a:pt x="689548" y="1289154"/>
                  </a:cubicBezTo>
                  <a:cubicBezTo>
                    <a:pt x="718374" y="1267535"/>
                    <a:pt x="754011" y="1254672"/>
                    <a:pt x="779489" y="1229193"/>
                  </a:cubicBezTo>
                  <a:cubicBezTo>
                    <a:pt x="835632" y="1173049"/>
                    <a:pt x="804348" y="1190926"/>
                    <a:pt x="869430" y="1169232"/>
                  </a:cubicBezTo>
                  <a:cubicBezTo>
                    <a:pt x="899410" y="1149245"/>
                    <a:pt x="925188" y="1120666"/>
                    <a:pt x="959371" y="1109272"/>
                  </a:cubicBezTo>
                  <a:cubicBezTo>
                    <a:pt x="989351" y="1099278"/>
                    <a:pt x="1018653" y="1086956"/>
                    <a:pt x="1049312" y="1079291"/>
                  </a:cubicBezTo>
                  <a:lnTo>
                    <a:pt x="1169233" y="1049311"/>
                  </a:lnTo>
                  <a:cubicBezTo>
                    <a:pt x="1189220" y="1044314"/>
                    <a:pt x="1209649" y="1040836"/>
                    <a:pt x="1229194" y="1034321"/>
                  </a:cubicBezTo>
                  <a:lnTo>
                    <a:pt x="1274164" y="1019331"/>
                  </a:lnTo>
                  <a:cubicBezTo>
                    <a:pt x="1279161" y="1004341"/>
                    <a:pt x="1281024" y="987909"/>
                    <a:pt x="1289154" y="974360"/>
                  </a:cubicBezTo>
                  <a:cubicBezTo>
                    <a:pt x="1296425" y="962241"/>
                    <a:pt x="1312814" y="957021"/>
                    <a:pt x="1319135" y="944380"/>
                  </a:cubicBezTo>
                  <a:cubicBezTo>
                    <a:pt x="1328349" y="925953"/>
                    <a:pt x="1326009" y="903355"/>
                    <a:pt x="1334125" y="884419"/>
                  </a:cubicBezTo>
                  <a:cubicBezTo>
                    <a:pt x="1341222" y="867860"/>
                    <a:pt x="1354112" y="854439"/>
                    <a:pt x="1364105" y="839449"/>
                  </a:cubicBezTo>
                  <a:cubicBezTo>
                    <a:pt x="1399023" y="734693"/>
                    <a:pt x="1407468" y="728086"/>
                    <a:pt x="1364105" y="554636"/>
                  </a:cubicBezTo>
                  <a:cubicBezTo>
                    <a:pt x="1357249" y="527214"/>
                    <a:pt x="1327663" y="510354"/>
                    <a:pt x="1304144" y="494675"/>
                  </a:cubicBezTo>
                  <a:cubicBezTo>
                    <a:pt x="1175268" y="408758"/>
                    <a:pt x="1338326" y="511766"/>
                    <a:pt x="1214203" y="449704"/>
                  </a:cubicBezTo>
                  <a:cubicBezTo>
                    <a:pt x="1198089" y="441647"/>
                    <a:pt x="1185696" y="427041"/>
                    <a:pt x="1169233" y="419724"/>
                  </a:cubicBezTo>
                  <a:cubicBezTo>
                    <a:pt x="1106990" y="392061"/>
                    <a:pt x="1068462" y="387578"/>
                    <a:pt x="1004341" y="374754"/>
                  </a:cubicBezTo>
                  <a:cubicBezTo>
                    <a:pt x="992175" y="277424"/>
                    <a:pt x="996371" y="271906"/>
                    <a:pt x="974361" y="194872"/>
                  </a:cubicBezTo>
                  <a:cubicBezTo>
                    <a:pt x="970020" y="179679"/>
                    <a:pt x="966438" y="164034"/>
                    <a:pt x="959371" y="149901"/>
                  </a:cubicBezTo>
                  <a:cubicBezTo>
                    <a:pt x="951314" y="133787"/>
                    <a:pt x="940644" y="118999"/>
                    <a:pt x="929390" y="104931"/>
                  </a:cubicBezTo>
                  <a:cubicBezTo>
                    <a:pt x="920561" y="93895"/>
                    <a:pt x="908239" y="85986"/>
                    <a:pt x="899410" y="74950"/>
                  </a:cubicBezTo>
                  <a:cubicBezTo>
                    <a:pt x="888156" y="60882"/>
                    <a:pt x="884707" y="39528"/>
                    <a:pt x="869430" y="29980"/>
                  </a:cubicBezTo>
                  <a:cubicBezTo>
                    <a:pt x="842631" y="13231"/>
                    <a:pt x="779489" y="0"/>
                    <a:pt x="779489" y="0"/>
                  </a:cubicBezTo>
                  <a:cubicBezTo>
                    <a:pt x="583124" y="17851"/>
                    <a:pt x="666956" y="-2463"/>
                    <a:pt x="524656" y="44970"/>
                  </a:cubicBezTo>
                  <a:lnTo>
                    <a:pt x="479685" y="59960"/>
                  </a:lnTo>
                  <a:lnTo>
                    <a:pt x="434715" y="74950"/>
                  </a:lnTo>
                  <a:cubicBezTo>
                    <a:pt x="305842" y="160866"/>
                    <a:pt x="468890" y="57863"/>
                    <a:pt x="344774" y="119921"/>
                  </a:cubicBezTo>
                  <a:cubicBezTo>
                    <a:pt x="328660" y="127978"/>
                    <a:pt x="315252" y="140632"/>
                    <a:pt x="299803" y="149901"/>
                  </a:cubicBezTo>
                  <a:cubicBezTo>
                    <a:pt x="290222" y="155649"/>
                    <a:pt x="272321" y="129914"/>
                    <a:pt x="254833" y="1349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 rot="2700000">
              <a:off x="6520720" y="167383"/>
              <a:ext cx="1299148" cy="3897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 rot="2700000">
              <a:off x="8086900" y="1851480"/>
              <a:ext cx="1539946" cy="3897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2082022" y="5391596"/>
              <a:ext cx="391885" cy="690274"/>
              <a:chOff x="3033897" y="269095"/>
              <a:chExt cx="391885" cy="690274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0" name="삼각형 29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1" name="삼각형 30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36" name="정육면체 35"/>
            <p:cNvSpPr/>
            <p:nvPr/>
          </p:nvSpPr>
          <p:spPr>
            <a:xfrm>
              <a:off x="1286432" y="1066368"/>
              <a:ext cx="377476" cy="297735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2267797" y="4810859"/>
              <a:ext cx="391885" cy="690274"/>
              <a:chOff x="3033897" y="269095"/>
              <a:chExt cx="391885" cy="690274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3" name="삼각형 4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4" name="삼각형 4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1624098" y="4981037"/>
              <a:ext cx="391885" cy="690274"/>
              <a:chOff x="3033897" y="269095"/>
              <a:chExt cx="391885" cy="690274"/>
            </a:xfrm>
          </p:grpSpPr>
          <p:sp>
            <p:nvSpPr>
              <p:cNvPr id="46" name="직사각형 4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7" name="삼각형 4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8" name="삼각형 4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1708433" y="4306134"/>
              <a:ext cx="391885" cy="690274"/>
              <a:chOff x="3033897" y="269095"/>
              <a:chExt cx="391885" cy="690274"/>
            </a:xfrm>
          </p:grpSpPr>
          <p:sp>
            <p:nvSpPr>
              <p:cNvPr id="50" name="직사각형 4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1" name="삼각형 5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2" name="삼각형 5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442432" y="5897765"/>
              <a:ext cx="391885" cy="690274"/>
              <a:chOff x="3033897" y="269095"/>
              <a:chExt cx="391885" cy="690274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5" name="삼각형 5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6" name="삼각형 5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19335" y="5428959"/>
              <a:ext cx="391885" cy="690274"/>
              <a:chOff x="3033897" y="269095"/>
              <a:chExt cx="391885" cy="690274"/>
            </a:xfrm>
          </p:grpSpPr>
          <p:sp>
            <p:nvSpPr>
              <p:cNvPr id="58" name="직사각형 5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9" name="삼각형 5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0" name="삼각형 5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341659" y="4566661"/>
              <a:ext cx="391885" cy="690274"/>
              <a:chOff x="3033897" y="269095"/>
              <a:chExt cx="391885" cy="690274"/>
            </a:xfrm>
          </p:grpSpPr>
          <p:sp>
            <p:nvSpPr>
              <p:cNvPr id="62" name="직사각형 6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3" name="삼각형 6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4" name="삼각형 6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65" name="그룹 64"/>
            <p:cNvGrpSpPr/>
            <p:nvPr/>
          </p:nvGrpSpPr>
          <p:grpSpPr>
            <a:xfrm>
              <a:off x="55134" y="3695255"/>
              <a:ext cx="391885" cy="690274"/>
              <a:chOff x="3033897" y="269095"/>
              <a:chExt cx="391885" cy="690274"/>
            </a:xfrm>
          </p:grpSpPr>
          <p:sp>
            <p:nvSpPr>
              <p:cNvPr id="66" name="직사각형 6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7" name="삼각형 6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8" name="삼각형 6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513367" y="3017470"/>
              <a:ext cx="391885" cy="690274"/>
              <a:chOff x="3033897" y="269095"/>
              <a:chExt cx="391885" cy="690274"/>
            </a:xfrm>
          </p:grpSpPr>
          <p:sp>
            <p:nvSpPr>
              <p:cNvPr id="70" name="직사각형 6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1" name="삼각형 7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2" name="삼각형 7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70512" y="2308064"/>
              <a:ext cx="391885" cy="690274"/>
              <a:chOff x="3033897" y="269095"/>
              <a:chExt cx="391885" cy="690274"/>
            </a:xfrm>
          </p:grpSpPr>
          <p:sp>
            <p:nvSpPr>
              <p:cNvPr id="74" name="직사각형 7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5" name="삼각형 7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6" name="삼각형 7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77" name="그룹 76"/>
            <p:cNvGrpSpPr/>
            <p:nvPr/>
          </p:nvGrpSpPr>
          <p:grpSpPr>
            <a:xfrm>
              <a:off x="848324" y="2023939"/>
              <a:ext cx="391885" cy="690274"/>
              <a:chOff x="3033897" y="269095"/>
              <a:chExt cx="391885" cy="690274"/>
            </a:xfrm>
          </p:grpSpPr>
          <p:sp>
            <p:nvSpPr>
              <p:cNvPr id="78" name="직사각형 7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9" name="삼각형 7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0" name="삼각형 7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81" name="그룹 80"/>
            <p:cNvGrpSpPr/>
            <p:nvPr/>
          </p:nvGrpSpPr>
          <p:grpSpPr>
            <a:xfrm>
              <a:off x="133804" y="1198313"/>
              <a:ext cx="391885" cy="690274"/>
              <a:chOff x="3033897" y="269095"/>
              <a:chExt cx="391885" cy="690274"/>
            </a:xfrm>
          </p:grpSpPr>
          <p:sp>
            <p:nvSpPr>
              <p:cNvPr id="82" name="직사각형 8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3" name="삼각형 8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4" name="삼각형 8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85" name="그룹 84"/>
            <p:cNvGrpSpPr/>
            <p:nvPr/>
          </p:nvGrpSpPr>
          <p:grpSpPr>
            <a:xfrm>
              <a:off x="269301" y="116908"/>
              <a:ext cx="391885" cy="690274"/>
              <a:chOff x="3033897" y="269095"/>
              <a:chExt cx="391885" cy="690274"/>
            </a:xfrm>
          </p:grpSpPr>
          <p:sp>
            <p:nvSpPr>
              <p:cNvPr id="86" name="직사각형 8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7" name="삼각형 8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8" name="삼각형 8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89" name="그룹 88"/>
            <p:cNvGrpSpPr/>
            <p:nvPr/>
          </p:nvGrpSpPr>
          <p:grpSpPr>
            <a:xfrm>
              <a:off x="2440753" y="134616"/>
              <a:ext cx="391885" cy="690274"/>
              <a:chOff x="3033897" y="269095"/>
              <a:chExt cx="391885" cy="690274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1" name="삼각형 9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2" name="삼각형 9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93" name="그룹 92"/>
            <p:cNvGrpSpPr/>
            <p:nvPr/>
          </p:nvGrpSpPr>
          <p:grpSpPr>
            <a:xfrm>
              <a:off x="3481376" y="155994"/>
              <a:ext cx="391885" cy="690274"/>
              <a:chOff x="3033897" y="269095"/>
              <a:chExt cx="391885" cy="690274"/>
            </a:xfrm>
          </p:grpSpPr>
          <p:sp>
            <p:nvSpPr>
              <p:cNvPr id="94" name="직사각형 9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5" name="삼각형 9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6" name="삼각형 9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97" name="그룹 96"/>
            <p:cNvGrpSpPr/>
            <p:nvPr/>
          </p:nvGrpSpPr>
          <p:grpSpPr>
            <a:xfrm>
              <a:off x="2989939" y="1297223"/>
              <a:ext cx="391885" cy="690274"/>
              <a:chOff x="3033897" y="269095"/>
              <a:chExt cx="391885" cy="690274"/>
            </a:xfrm>
          </p:grpSpPr>
          <p:sp>
            <p:nvSpPr>
              <p:cNvPr id="98" name="직사각형 9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9" name="삼각형 9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0" name="삼각형 9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1" name="그룹 100"/>
            <p:cNvGrpSpPr/>
            <p:nvPr/>
          </p:nvGrpSpPr>
          <p:grpSpPr>
            <a:xfrm>
              <a:off x="2497679" y="2402516"/>
              <a:ext cx="391885" cy="690274"/>
              <a:chOff x="3033897" y="269095"/>
              <a:chExt cx="391885" cy="690274"/>
            </a:xfrm>
          </p:grpSpPr>
          <p:sp>
            <p:nvSpPr>
              <p:cNvPr id="102" name="직사각형 10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3" name="삼각형 10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4" name="삼각형 10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5" name="그룹 104"/>
            <p:cNvGrpSpPr/>
            <p:nvPr/>
          </p:nvGrpSpPr>
          <p:grpSpPr>
            <a:xfrm>
              <a:off x="2125873" y="3284858"/>
              <a:ext cx="391885" cy="690274"/>
              <a:chOff x="3033897" y="269095"/>
              <a:chExt cx="391885" cy="690274"/>
            </a:xfrm>
          </p:grpSpPr>
          <p:sp>
            <p:nvSpPr>
              <p:cNvPr id="106" name="직사각형 10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7" name="삼각형 10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8" name="삼각형 10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>
              <a:off x="2832636" y="3468811"/>
              <a:ext cx="391885" cy="690274"/>
              <a:chOff x="3033897" y="269095"/>
              <a:chExt cx="391885" cy="690274"/>
            </a:xfrm>
          </p:grpSpPr>
          <p:sp>
            <p:nvSpPr>
              <p:cNvPr id="110" name="직사각형 10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1" name="삼각형 11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2" name="삼각형 11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13" name="그룹 112"/>
            <p:cNvGrpSpPr/>
            <p:nvPr/>
          </p:nvGrpSpPr>
          <p:grpSpPr>
            <a:xfrm>
              <a:off x="3185881" y="4566970"/>
              <a:ext cx="391885" cy="690274"/>
              <a:chOff x="3033897" y="269095"/>
              <a:chExt cx="391885" cy="690274"/>
            </a:xfrm>
          </p:grpSpPr>
          <p:sp>
            <p:nvSpPr>
              <p:cNvPr id="114" name="직사각형 11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5" name="삼각형 11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6" name="삼각형 11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>
              <a:off x="3979607" y="4985427"/>
              <a:ext cx="391885" cy="690274"/>
              <a:chOff x="3033897" y="269095"/>
              <a:chExt cx="391885" cy="690274"/>
            </a:xfrm>
          </p:grpSpPr>
          <p:sp>
            <p:nvSpPr>
              <p:cNvPr id="118" name="직사각형 11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9" name="삼각형 11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0" name="삼각형 11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1" name="그룹 120"/>
            <p:cNvGrpSpPr/>
            <p:nvPr/>
          </p:nvGrpSpPr>
          <p:grpSpPr>
            <a:xfrm>
              <a:off x="5180652" y="5003217"/>
              <a:ext cx="391885" cy="690274"/>
              <a:chOff x="3033897" y="269095"/>
              <a:chExt cx="391885" cy="690274"/>
            </a:xfrm>
          </p:grpSpPr>
          <p:sp>
            <p:nvSpPr>
              <p:cNvPr id="122" name="직사각형 12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3" name="삼각형 12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4" name="삼각형 12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5" name="그룹 124"/>
            <p:cNvGrpSpPr/>
            <p:nvPr/>
          </p:nvGrpSpPr>
          <p:grpSpPr>
            <a:xfrm>
              <a:off x="5710138" y="4911798"/>
              <a:ext cx="391885" cy="690274"/>
              <a:chOff x="3033897" y="269095"/>
              <a:chExt cx="391885" cy="690274"/>
            </a:xfrm>
          </p:grpSpPr>
          <p:sp>
            <p:nvSpPr>
              <p:cNvPr id="126" name="직사각형 12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7" name="삼각형 12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8" name="삼각형 12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>
              <a:off x="4830164" y="3339984"/>
              <a:ext cx="391885" cy="690274"/>
              <a:chOff x="3033897" y="269095"/>
              <a:chExt cx="391885" cy="690274"/>
            </a:xfrm>
          </p:grpSpPr>
          <p:sp>
            <p:nvSpPr>
              <p:cNvPr id="130" name="직사각형 12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1" name="삼각형 13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2" name="삼각형 13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33" name="그룹 132"/>
            <p:cNvGrpSpPr/>
            <p:nvPr/>
          </p:nvGrpSpPr>
          <p:grpSpPr>
            <a:xfrm>
              <a:off x="5710138" y="2662716"/>
              <a:ext cx="391885" cy="690274"/>
              <a:chOff x="3033897" y="269095"/>
              <a:chExt cx="391885" cy="690274"/>
            </a:xfrm>
          </p:grpSpPr>
          <p:sp>
            <p:nvSpPr>
              <p:cNvPr id="134" name="직사각형 13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5" name="삼각형 13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6" name="삼각형 13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37" name="그룹 136"/>
            <p:cNvGrpSpPr/>
            <p:nvPr/>
          </p:nvGrpSpPr>
          <p:grpSpPr>
            <a:xfrm>
              <a:off x="5962369" y="3593526"/>
              <a:ext cx="391885" cy="690274"/>
              <a:chOff x="3033897" y="269095"/>
              <a:chExt cx="391885" cy="690274"/>
            </a:xfrm>
          </p:grpSpPr>
          <p:sp>
            <p:nvSpPr>
              <p:cNvPr id="138" name="직사각형 13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9" name="삼각형 13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0" name="삼각형 13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>
              <a:off x="6974351" y="2576817"/>
              <a:ext cx="391885" cy="690274"/>
              <a:chOff x="3033897" y="269095"/>
              <a:chExt cx="391885" cy="690274"/>
            </a:xfrm>
          </p:grpSpPr>
          <p:sp>
            <p:nvSpPr>
              <p:cNvPr id="142" name="직사각형 14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3" name="삼각형 14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4" name="삼각형 14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5" name="그룹 144"/>
            <p:cNvGrpSpPr/>
            <p:nvPr/>
          </p:nvGrpSpPr>
          <p:grpSpPr>
            <a:xfrm>
              <a:off x="7042856" y="3813320"/>
              <a:ext cx="391885" cy="690274"/>
              <a:chOff x="3033897" y="269095"/>
              <a:chExt cx="391885" cy="690274"/>
            </a:xfrm>
          </p:grpSpPr>
          <p:sp>
            <p:nvSpPr>
              <p:cNvPr id="146" name="직사각형 14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7" name="삼각형 14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8" name="삼각형 14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9" name="그룹 148"/>
            <p:cNvGrpSpPr/>
            <p:nvPr/>
          </p:nvGrpSpPr>
          <p:grpSpPr>
            <a:xfrm>
              <a:off x="7934420" y="2984713"/>
              <a:ext cx="391885" cy="690274"/>
              <a:chOff x="3033897" y="269095"/>
              <a:chExt cx="391885" cy="690274"/>
            </a:xfrm>
          </p:grpSpPr>
          <p:sp>
            <p:nvSpPr>
              <p:cNvPr id="150" name="직사각형 14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1" name="삼각형 15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2" name="삼각형 15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54" name="그룹 153"/>
            <p:cNvGrpSpPr/>
            <p:nvPr/>
          </p:nvGrpSpPr>
          <p:grpSpPr>
            <a:xfrm>
              <a:off x="3432201" y="1716359"/>
              <a:ext cx="391885" cy="690274"/>
              <a:chOff x="3033897" y="269095"/>
              <a:chExt cx="391885" cy="690274"/>
            </a:xfrm>
          </p:grpSpPr>
          <p:sp>
            <p:nvSpPr>
              <p:cNvPr id="155" name="직사각형 154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6" name="삼각형 155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7" name="삼각형 156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58" name="그룹 157"/>
            <p:cNvGrpSpPr/>
            <p:nvPr/>
          </p:nvGrpSpPr>
          <p:grpSpPr>
            <a:xfrm>
              <a:off x="4731862" y="1294642"/>
              <a:ext cx="391885" cy="690274"/>
              <a:chOff x="3033897" y="269095"/>
              <a:chExt cx="391885" cy="690274"/>
            </a:xfrm>
          </p:grpSpPr>
          <p:sp>
            <p:nvSpPr>
              <p:cNvPr id="159" name="직사각형 158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0" name="삼각형 159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1" name="삼각형 160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>
              <a:off x="3970858" y="684266"/>
              <a:ext cx="391885" cy="690274"/>
              <a:chOff x="3033897" y="269095"/>
              <a:chExt cx="391885" cy="690274"/>
            </a:xfrm>
          </p:grpSpPr>
          <p:sp>
            <p:nvSpPr>
              <p:cNvPr id="163" name="직사각형 162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4" name="삼각형 163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5" name="삼각형 164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66" name="그룹 165"/>
            <p:cNvGrpSpPr/>
            <p:nvPr/>
          </p:nvGrpSpPr>
          <p:grpSpPr>
            <a:xfrm>
              <a:off x="5307688" y="479753"/>
              <a:ext cx="391885" cy="690274"/>
              <a:chOff x="3033897" y="269095"/>
              <a:chExt cx="391885" cy="690274"/>
            </a:xfrm>
          </p:grpSpPr>
          <p:sp>
            <p:nvSpPr>
              <p:cNvPr id="167" name="직사각형 166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8" name="삼각형 167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9" name="삼각형 168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70" name="그룹 169"/>
            <p:cNvGrpSpPr/>
            <p:nvPr/>
          </p:nvGrpSpPr>
          <p:grpSpPr>
            <a:xfrm>
              <a:off x="5415511" y="993767"/>
              <a:ext cx="391885" cy="690274"/>
              <a:chOff x="3033897" y="269095"/>
              <a:chExt cx="391885" cy="690274"/>
            </a:xfrm>
          </p:grpSpPr>
          <p:sp>
            <p:nvSpPr>
              <p:cNvPr id="171" name="직사각형 170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2" name="삼각형 171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3" name="삼각형 172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74" name="그룹 173"/>
            <p:cNvGrpSpPr/>
            <p:nvPr/>
          </p:nvGrpSpPr>
          <p:grpSpPr>
            <a:xfrm>
              <a:off x="6214746" y="651239"/>
              <a:ext cx="391885" cy="690274"/>
              <a:chOff x="3033897" y="269095"/>
              <a:chExt cx="391885" cy="690274"/>
            </a:xfrm>
          </p:grpSpPr>
          <p:sp>
            <p:nvSpPr>
              <p:cNvPr id="175" name="직사각형 174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6" name="삼각형 175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7" name="삼각형 176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78" name="자유형 177"/>
            <p:cNvSpPr/>
            <p:nvPr/>
          </p:nvSpPr>
          <p:spPr>
            <a:xfrm>
              <a:off x="2404533" y="-16933"/>
              <a:ext cx="7230534" cy="5503333"/>
            </a:xfrm>
            <a:custGeom>
              <a:avLst/>
              <a:gdLst>
                <a:gd name="connsiteX0" fmla="*/ 7230534 w 7230534"/>
                <a:gd name="connsiteY0" fmla="*/ 3674533 h 5503333"/>
                <a:gd name="connsiteX1" fmla="*/ 5689600 w 7230534"/>
                <a:gd name="connsiteY1" fmla="*/ 2116666 h 5503333"/>
                <a:gd name="connsiteX2" fmla="*/ 4605867 w 7230534"/>
                <a:gd name="connsiteY2" fmla="*/ 1168400 h 5503333"/>
                <a:gd name="connsiteX3" fmla="*/ 3522134 w 7230534"/>
                <a:gd name="connsiteY3" fmla="*/ 0 h 5503333"/>
                <a:gd name="connsiteX4" fmla="*/ 2235200 w 7230534"/>
                <a:gd name="connsiteY4" fmla="*/ 50800 h 5503333"/>
                <a:gd name="connsiteX5" fmla="*/ 1727200 w 7230534"/>
                <a:gd name="connsiteY5" fmla="*/ 677333 h 5503333"/>
                <a:gd name="connsiteX6" fmla="*/ 1439334 w 7230534"/>
                <a:gd name="connsiteY6" fmla="*/ 982133 h 5503333"/>
                <a:gd name="connsiteX7" fmla="*/ 3014134 w 7230534"/>
                <a:gd name="connsiteY7" fmla="*/ 1811866 h 5503333"/>
                <a:gd name="connsiteX8" fmla="*/ 3674534 w 7230534"/>
                <a:gd name="connsiteY8" fmla="*/ 2709333 h 5503333"/>
                <a:gd name="connsiteX9" fmla="*/ 2827867 w 7230534"/>
                <a:gd name="connsiteY9" fmla="*/ 3386666 h 5503333"/>
                <a:gd name="connsiteX10" fmla="*/ 1371600 w 7230534"/>
                <a:gd name="connsiteY10" fmla="*/ 3793066 h 5503333"/>
                <a:gd name="connsiteX11" fmla="*/ 355600 w 7230534"/>
                <a:gd name="connsiteY11" fmla="*/ 3843866 h 5503333"/>
                <a:gd name="connsiteX12" fmla="*/ 0 w 7230534"/>
                <a:gd name="connsiteY12" fmla="*/ 4216400 h 5503333"/>
                <a:gd name="connsiteX13" fmla="*/ 152400 w 7230534"/>
                <a:gd name="connsiteY13" fmla="*/ 4910666 h 5503333"/>
                <a:gd name="connsiteX14" fmla="*/ 1066800 w 7230534"/>
                <a:gd name="connsiteY14" fmla="*/ 5232400 h 5503333"/>
                <a:gd name="connsiteX15" fmla="*/ 1845734 w 7230534"/>
                <a:gd name="connsiteY15" fmla="*/ 5503333 h 5503333"/>
                <a:gd name="connsiteX16" fmla="*/ 1947334 w 7230534"/>
                <a:gd name="connsiteY16" fmla="*/ 5096933 h 5503333"/>
                <a:gd name="connsiteX17" fmla="*/ 1456267 w 7230534"/>
                <a:gd name="connsiteY17" fmla="*/ 4301066 h 5503333"/>
                <a:gd name="connsiteX18" fmla="*/ 2319867 w 7230534"/>
                <a:gd name="connsiteY18" fmla="*/ 3911600 h 5503333"/>
                <a:gd name="connsiteX19" fmla="*/ 4250267 w 7230534"/>
                <a:gd name="connsiteY19" fmla="*/ 2997200 h 5503333"/>
                <a:gd name="connsiteX20" fmla="*/ 6299200 w 7230534"/>
                <a:gd name="connsiteY20" fmla="*/ 4284133 h 5503333"/>
                <a:gd name="connsiteX21" fmla="*/ 7112000 w 7230534"/>
                <a:gd name="connsiteY21" fmla="*/ 4995333 h 5503333"/>
                <a:gd name="connsiteX22" fmla="*/ 7230534 w 7230534"/>
                <a:gd name="connsiteY22" fmla="*/ 3674533 h 5503333"/>
                <a:gd name="connsiteX0" fmla="*/ 7230534 w 7230534"/>
                <a:gd name="connsiteY0" fmla="*/ 3674533 h 5503333"/>
                <a:gd name="connsiteX1" fmla="*/ 5689600 w 7230534"/>
                <a:gd name="connsiteY1" fmla="*/ 2116666 h 5503333"/>
                <a:gd name="connsiteX2" fmla="*/ 4605867 w 7230534"/>
                <a:gd name="connsiteY2" fmla="*/ 1168400 h 5503333"/>
                <a:gd name="connsiteX3" fmla="*/ 3522134 w 7230534"/>
                <a:gd name="connsiteY3" fmla="*/ 0 h 5503333"/>
                <a:gd name="connsiteX4" fmla="*/ 2235200 w 7230534"/>
                <a:gd name="connsiteY4" fmla="*/ 50800 h 5503333"/>
                <a:gd name="connsiteX5" fmla="*/ 1406358 w 7230534"/>
                <a:gd name="connsiteY5" fmla="*/ 67733 h 5503333"/>
                <a:gd name="connsiteX6" fmla="*/ 1439334 w 7230534"/>
                <a:gd name="connsiteY6" fmla="*/ 982133 h 5503333"/>
                <a:gd name="connsiteX7" fmla="*/ 3014134 w 7230534"/>
                <a:gd name="connsiteY7" fmla="*/ 1811866 h 5503333"/>
                <a:gd name="connsiteX8" fmla="*/ 3674534 w 7230534"/>
                <a:gd name="connsiteY8" fmla="*/ 2709333 h 5503333"/>
                <a:gd name="connsiteX9" fmla="*/ 2827867 w 7230534"/>
                <a:gd name="connsiteY9" fmla="*/ 3386666 h 5503333"/>
                <a:gd name="connsiteX10" fmla="*/ 1371600 w 7230534"/>
                <a:gd name="connsiteY10" fmla="*/ 3793066 h 5503333"/>
                <a:gd name="connsiteX11" fmla="*/ 355600 w 7230534"/>
                <a:gd name="connsiteY11" fmla="*/ 3843866 h 5503333"/>
                <a:gd name="connsiteX12" fmla="*/ 0 w 7230534"/>
                <a:gd name="connsiteY12" fmla="*/ 4216400 h 5503333"/>
                <a:gd name="connsiteX13" fmla="*/ 152400 w 7230534"/>
                <a:gd name="connsiteY13" fmla="*/ 4910666 h 5503333"/>
                <a:gd name="connsiteX14" fmla="*/ 1066800 w 7230534"/>
                <a:gd name="connsiteY14" fmla="*/ 5232400 h 5503333"/>
                <a:gd name="connsiteX15" fmla="*/ 1845734 w 7230534"/>
                <a:gd name="connsiteY15" fmla="*/ 5503333 h 5503333"/>
                <a:gd name="connsiteX16" fmla="*/ 1947334 w 7230534"/>
                <a:gd name="connsiteY16" fmla="*/ 5096933 h 5503333"/>
                <a:gd name="connsiteX17" fmla="*/ 1456267 w 7230534"/>
                <a:gd name="connsiteY17" fmla="*/ 4301066 h 5503333"/>
                <a:gd name="connsiteX18" fmla="*/ 2319867 w 7230534"/>
                <a:gd name="connsiteY18" fmla="*/ 3911600 h 5503333"/>
                <a:gd name="connsiteX19" fmla="*/ 4250267 w 7230534"/>
                <a:gd name="connsiteY19" fmla="*/ 2997200 h 5503333"/>
                <a:gd name="connsiteX20" fmla="*/ 6299200 w 7230534"/>
                <a:gd name="connsiteY20" fmla="*/ 4284133 h 5503333"/>
                <a:gd name="connsiteX21" fmla="*/ 7112000 w 7230534"/>
                <a:gd name="connsiteY21" fmla="*/ 4995333 h 5503333"/>
                <a:gd name="connsiteX22" fmla="*/ 7230534 w 7230534"/>
                <a:gd name="connsiteY22" fmla="*/ 3674533 h 5503333"/>
                <a:gd name="connsiteX0" fmla="*/ 7230534 w 7230534"/>
                <a:gd name="connsiteY0" fmla="*/ 3674533 h 5503333"/>
                <a:gd name="connsiteX1" fmla="*/ 5689600 w 7230534"/>
                <a:gd name="connsiteY1" fmla="*/ 2116666 h 5503333"/>
                <a:gd name="connsiteX2" fmla="*/ 4605867 w 7230534"/>
                <a:gd name="connsiteY2" fmla="*/ 1168400 h 5503333"/>
                <a:gd name="connsiteX3" fmla="*/ 3522134 w 7230534"/>
                <a:gd name="connsiteY3" fmla="*/ 0 h 5503333"/>
                <a:gd name="connsiteX4" fmla="*/ 2235200 w 7230534"/>
                <a:gd name="connsiteY4" fmla="*/ 50800 h 5503333"/>
                <a:gd name="connsiteX5" fmla="*/ 1406358 w 7230534"/>
                <a:gd name="connsiteY5" fmla="*/ 67733 h 5503333"/>
                <a:gd name="connsiteX6" fmla="*/ 1872471 w 7230534"/>
                <a:gd name="connsiteY6" fmla="*/ 645249 h 5503333"/>
                <a:gd name="connsiteX7" fmla="*/ 3014134 w 7230534"/>
                <a:gd name="connsiteY7" fmla="*/ 1811866 h 5503333"/>
                <a:gd name="connsiteX8" fmla="*/ 3674534 w 7230534"/>
                <a:gd name="connsiteY8" fmla="*/ 2709333 h 5503333"/>
                <a:gd name="connsiteX9" fmla="*/ 2827867 w 7230534"/>
                <a:gd name="connsiteY9" fmla="*/ 3386666 h 5503333"/>
                <a:gd name="connsiteX10" fmla="*/ 1371600 w 7230534"/>
                <a:gd name="connsiteY10" fmla="*/ 3793066 h 5503333"/>
                <a:gd name="connsiteX11" fmla="*/ 355600 w 7230534"/>
                <a:gd name="connsiteY11" fmla="*/ 3843866 h 5503333"/>
                <a:gd name="connsiteX12" fmla="*/ 0 w 7230534"/>
                <a:gd name="connsiteY12" fmla="*/ 4216400 h 5503333"/>
                <a:gd name="connsiteX13" fmla="*/ 152400 w 7230534"/>
                <a:gd name="connsiteY13" fmla="*/ 4910666 h 5503333"/>
                <a:gd name="connsiteX14" fmla="*/ 1066800 w 7230534"/>
                <a:gd name="connsiteY14" fmla="*/ 5232400 h 5503333"/>
                <a:gd name="connsiteX15" fmla="*/ 1845734 w 7230534"/>
                <a:gd name="connsiteY15" fmla="*/ 5503333 h 5503333"/>
                <a:gd name="connsiteX16" fmla="*/ 1947334 w 7230534"/>
                <a:gd name="connsiteY16" fmla="*/ 5096933 h 5503333"/>
                <a:gd name="connsiteX17" fmla="*/ 1456267 w 7230534"/>
                <a:gd name="connsiteY17" fmla="*/ 4301066 h 5503333"/>
                <a:gd name="connsiteX18" fmla="*/ 2319867 w 7230534"/>
                <a:gd name="connsiteY18" fmla="*/ 3911600 h 5503333"/>
                <a:gd name="connsiteX19" fmla="*/ 4250267 w 7230534"/>
                <a:gd name="connsiteY19" fmla="*/ 2997200 h 5503333"/>
                <a:gd name="connsiteX20" fmla="*/ 6299200 w 7230534"/>
                <a:gd name="connsiteY20" fmla="*/ 4284133 h 5503333"/>
                <a:gd name="connsiteX21" fmla="*/ 7112000 w 7230534"/>
                <a:gd name="connsiteY21" fmla="*/ 4995333 h 5503333"/>
                <a:gd name="connsiteX22" fmla="*/ 7230534 w 7230534"/>
                <a:gd name="connsiteY22" fmla="*/ 3674533 h 5503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230534" h="5503333">
                  <a:moveTo>
                    <a:pt x="7230534" y="3674533"/>
                  </a:moveTo>
                  <a:lnTo>
                    <a:pt x="5689600" y="2116666"/>
                  </a:lnTo>
                  <a:lnTo>
                    <a:pt x="4605867" y="1168400"/>
                  </a:lnTo>
                  <a:lnTo>
                    <a:pt x="3522134" y="0"/>
                  </a:lnTo>
                  <a:lnTo>
                    <a:pt x="2235200" y="50800"/>
                  </a:lnTo>
                  <a:lnTo>
                    <a:pt x="1406358" y="67733"/>
                  </a:lnTo>
                  <a:lnTo>
                    <a:pt x="1872471" y="645249"/>
                  </a:lnTo>
                  <a:lnTo>
                    <a:pt x="3014134" y="1811866"/>
                  </a:lnTo>
                  <a:lnTo>
                    <a:pt x="3674534" y="2709333"/>
                  </a:lnTo>
                  <a:lnTo>
                    <a:pt x="2827867" y="3386666"/>
                  </a:lnTo>
                  <a:lnTo>
                    <a:pt x="1371600" y="3793066"/>
                  </a:lnTo>
                  <a:lnTo>
                    <a:pt x="355600" y="3843866"/>
                  </a:lnTo>
                  <a:lnTo>
                    <a:pt x="0" y="4216400"/>
                  </a:lnTo>
                  <a:lnTo>
                    <a:pt x="152400" y="4910666"/>
                  </a:lnTo>
                  <a:lnTo>
                    <a:pt x="1066800" y="5232400"/>
                  </a:lnTo>
                  <a:lnTo>
                    <a:pt x="1845734" y="5503333"/>
                  </a:lnTo>
                  <a:lnTo>
                    <a:pt x="1947334" y="5096933"/>
                  </a:lnTo>
                  <a:lnTo>
                    <a:pt x="1456267" y="4301066"/>
                  </a:lnTo>
                  <a:lnTo>
                    <a:pt x="2319867" y="3911600"/>
                  </a:lnTo>
                  <a:lnTo>
                    <a:pt x="4250267" y="2997200"/>
                  </a:lnTo>
                  <a:lnTo>
                    <a:pt x="6299200" y="4284133"/>
                  </a:lnTo>
                  <a:lnTo>
                    <a:pt x="7112000" y="4995333"/>
                  </a:lnTo>
                  <a:lnTo>
                    <a:pt x="7230534" y="3674533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79" name="그룹 178"/>
            <p:cNvGrpSpPr/>
            <p:nvPr/>
          </p:nvGrpSpPr>
          <p:grpSpPr>
            <a:xfrm>
              <a:off x="7638502" y="4128498"/>
              <a:ext cx="391885" cy="690274"/>
              <a:chOff x="3033897" y="269095"/>
              <a:chExt cx="391885" cy="690274"/>
            </a:xfrm>
          </p:grpSpPr>
          <p:sp>
            <p:nvSpPr>
              <p:cNvPr id="180" name="직사각형 17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1" name="삼각형 18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2" name="삼각형 18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83" name="그룹 182"/>
            <p:cNvGrpSpPr/>
            <p:nvPr/>
          </p:nvGrpSpPr>
          <p:grpSpPr>
            <a:xfrm>
              <a:off x="8411871" y="3971351"/>
              <a:ext cx="391885" cy="690274"/>
              <a:chOff x="3033897" y="269095"/>
              <a:chExt cx="391885" cy="690274"/>
            </a:xfrm>
          </p:grpSpPr>
          <p:sp>
            <p:nvSpPr>
              <p:cNvPr id="184" name="직사각형 18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5" name="삼각형 18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6" name="삼각형 18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87" name="그룹 186"/>
            <p:cNvGrpSpPr/>
            <p:nvPr/>
          </p:nvGrpSpPr>
          <p:grpSpPr>
            <a:xfrm>
              <a:off x="8757594" y="4508825"/>
              <a:ext cx="391885" cy="690274"/>
              <a:chOff x="3033897" y="269095"/>
              <a:chExt cx="391885" cy="690274"/>
            </a:xfrm>
          </p:grpSpPr>
          <p:sp>
            <p:nvSpPr>
              <p:cNvPr id="188" name="직사각형 18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9" name="삼각형 18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0" name="삼각형 18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91" name="그룹 190"/>
            <p:cNvGrpSpPr/>
            <p:nvPr/>
          </p:nvGrpSpPr>
          <p:grpSpPr>
            <a:xfrm>
              <a:off x="9042192" y="5185220"/>
              <a:ext cx="391885" cy="690274"/>
              <a:chOff x="3033897" y="269095"/>
              <a:chExt cx="391885" cy="690274"/>
            </a:xfrm>
          </p:grpSpPr>
          <p:sp>
            <p:nvSpPr>
              <p:cNvPr id="192" name="직사각형 19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3" name="삼각형 19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4" name="삼각형 19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95" name="그룹 194"/>
            <p:cNvGrpSpPr/>
            <p:nvPr/>
          </p:nvGrpSpPr>
          <p:grpSpPr>
            <a:xfrm>
              <a:off x="8949120" y="5676298"/>
              <a:ext cx="391885" cy="690274"/>
              <a:chOff x="3033897" y="269095"/>
              <a:chExt cx="391885" cy="690274"/>
            </a:xfrm>
          </p:grpSpPr>
          <p:sp>
            <p:nvSpPr>
              <p:cNvPr id="196" name="직사각형 19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7" name="삼각형 19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8" name="삼각형 19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99" name="그룹 198"/>
            <p:cNvGrpSpPr/>
            <p:nvPr/>
          </p:nvGrpSpPr>
          <p:grpSpPr>
            <a:xfrm>
              <a:off x="8177585" y="5075489"/>
              <a:ext cx="391885" cy="690274"/>
              <a:chOff x="3033897" y="269095"/>
              <a:chExt cx="391885" cy="690274"/>
            </a:xfrm>
          </p:grpSpPr>
          <p:sp>
            <p:nvSpPr>
              <p:cNvPr id="200" name="직사각형 19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1" name="삼각형 20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2" name="삼각형 20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03" name="그룹 202"/>
            <p:cNvGrpSpPr/>
            <p:nvPr/>
          </p:nvGrpSpPr>
          <p:grpSpPr>
            <a:xfrm>
              <a:off x="8050294" y="5943697"/>
              <a:ext cx="391885" cy="690274"/>
              <a:chOff x="3033897" y="269095"/>
              <a:chExt cx="391885" cy="690274"/>
            </a:xfrm>
          </p:grpSpPr>
          <p:sp>
            <p:nvSpPr>
              <p:cNvPr id="204" name="직사각형 20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5" name="삼각형 20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6" name="삼각형 20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07" name="그룹 206"/>
            <p:cNvGrpSpPr/>
            <p:nvPr/>
          </p:nvGrpSpPr>
          <p:grpSpPr>
            <a:xfrm>
              <a:off x="6075729" y="5943533"/>
              <a:ext cx="391885" cy="690274"/>
              <a:chOff x="3033897" y="269095"/>
              <a:chExt cx="391885" cy="690274"/>
            </a:xfrm>
          </p:grpSpPr>
          <p:sp>
            <p:nvSpPr>
              <p:cNvPr id="208" name="직사각형 20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9" name="삼각형 20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0" name="삼각형 20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11" name="그룹 210"/>
            <p:cNvGrpSpPr/>
            <p:nvPr/>
          </p:nvGrpSpPr>
          <p:grpSpPr>
            <a:xfrm>
              <a:off x="4563213" y="4934535"/>
              <a:ext cx="391885" cy="690274"/>
              <a:chOff x="3033897" y="269095"/>
              <a:chExt cx="391885" cy="690274"/>
            </a:xfrm>
          </p:grpSpPr>
          <p:sp>
            <p:nvSpPr>
              <p:cNvPr id="212" name="직사각형 21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3" name="삼각형 21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4" name="삼각형 21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40" name="자유형 39"/>
            <p:cNvSpPr/>
            <p:nvPr/>
          </p:nvSpPr>
          <p:spPr>
            <a:xfrm>
              <a:off x="2718977" y="5698347"/>
              <a:ext cx="351227" cy="551062"/>
            </a:xfrm>
            <a:custGeom>
              <a:avLst/>
              <a:gdLst>
                <a:gd name="connsiteX0" fmla="*/ 0 w 351227"/>
                <a:gd name="connsiteY0" fmla="*/ 520784 h 551062"/>
                <a:gd name="connsiteX1" fmla="*/ 169558 w 351227"/>
                <a:gd name="connsiteY1" fmla="*/ 0 h 551062"/>
                <a:gd name="connsiteX2" fmla="*/ 351227 w 351227"/>
                <a:gd name="connsiteY2" fmla="*/ 24223 h 551062"/>
                <a:gd name="connsiteX3" fmla="*/ 272504 w 351227"/>
                <a:gd name="connsiteY3" fmla="*/ 551062 h 551062"/>
                <a:gd name="connsiteX4" fmla="*/ 0 w 351227"/>
                <a:gd name="connsiteY4" fmla="*/ 520784 h 55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227" h="551062">
                  <a:moveTo>
                    <a:pt x="0" y="520784"/>
                  </a:moveTo>
                  <a:lnTo>
                    <a:pt x="169558" y="0"/>
                  </a:lnTo>
                  <a:lnTo>
                    <a:pt x="351227" y="24223"/>
                  </a:lnTo>
                  <a:lnTo>
                    <a:pt x="272504" y="551062"/>
                  </a:lnTo>
                  <a:lnTo>
                    <a:pt x="0" y="520784"/>
                  </a:lnTo>
                  <a:close/>
                </a:path>
              </a:pathLst>
            </a:custGeom>
            <a:solidFill>
              <a:srgbClr val="BD72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정육면체 33"/>
            <p:cNvSpPr/>
            <p:nvPr/>
          </p:nvSpPr>
          <p:spPr>
            <a:xfrm>
              <a:off x="2658340" y="5256935"/>
              <a:ext cx="619200" cy="488396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5" name="자유형 224"/>
            <p:cNvSpPr/>
            <p:nvPr/>
          </p:nvSpPr>
          <p:spPr>
            <a:xfrm>
              <a:off x="2286000" y="3713018"/>
              <a:ext cx="498764" cy="2189018"/>
            </a:xfrm>
            <a:custGeom>
              <a:avLst/>
              <a:gdLst>
                <a:gd name="connsiteX0" fmla="*/ 498764 w 498764"/>
                <a:gd name="connsiteY0" fmla="*/ 2092037 h 2189018"/>
                <a:gd name="connsiteX1" fmla="*/ 290945 w 498764"/>
                <a:gd name="connsiteY1" fmla="*/ 2050473 h 2189018"/>
                <a:gd name="connsiteX2" fmla="*/ 374073 w 498764"/>
                <a:gd name="connsiteY2" fmla="*/ 1524000 h 2189018"/>
                <a:gd name="connsiteX3" fmla="*/ 374073 w 498764"/>
                <a:gd name="connsiteY3" fmla="*/ 1343891 h 2189018"/>
                <a:gd name="connsiteX4" fmla="*/ 180109 w 498764"/>
                <a:gd name="connsiteY4" fmla="*/ 1052946 h 2189018"/>
                <a:gd name="connsiteX5" fmla="*/ 83127 w 498764"/>
                <a:gd name="connsiteY5" fmla="*/ 678873 h 2189018"/>
                <a:gd name="connsiteX6" fmla="*/ 193964 w 498764"/>
                <a:gd name="connsiteY6" fmla="*/ 304800 h 2189018"/>
                <a:gd name="connsiteX7" fmla="*/ 429491 w 498764"/>
                <a:gd name="connsiteY7" fmla="*/ 83127 h 2189018"/>
                <a:gd name="connsiteX8" fmla="*/ 332509 w 498764"/>
                <a:gd name="connsiteY8" fmla="*/ 0 h 2189018"/>
                <a:gd name="connsiteX9" fmla="*/ 41564 w 498764"/>
                <a:gd name="connsiteY9" fmla="*/ 318655 h 2189018"/>
                <a:gd name="connsiteX10" fmla="*/ 0 w 498764"/>
                <a:gd name="connsiteY10" fmla="*/ 637309 h 2189018"/>
                <a:gd name="connsiteX11" fmla="*/ 41564 w 498764"/>
                <a:gd name="connsiteY11" fmla="*/ 1122218 h 2189018"/>
                <a:gd name="connsiteX12" fmla="*/ 180109 w 498764"/>
                <a:gd name="connsiteY12" fmla="*/ 1385455 h 2189018"/>
                <a:gd name="connsiteX13" fmla="*/ 166255 w 498764"/>
                <a:gd name="connsiteY13" fmla="*/ 1898073 h 2189018"/>
                <a:gd name="connsiteX14" fmla="*/ 249382 w 498764"/>
                <a:gd name="connsiteY14" fmla="*/ 2175164 h 2189018"/>
                <a:gd name="connsiteX15" fmla="*/ 415636 w 498764"/>
                <a:gd name="connsiteY15" fmla="*/ 2189018 h 2189018"/>
                <a:gd name="connsiteX16" fmla="*/ 498764 w 498764"/>
                <a:gd name="connsiteY16" fmla="*/ 2092037 h 2189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8764" h="2189018">
                  <a:moveTo>
                    <a:pt x="498764" y="2092037"/>
                  </a:moveTo>
                  <a:lnTo>
                    <a:pt x="290945" y="2050473"/>
                  </a:lnTo>
                  <a:lnTo>
                    <a:pt x="374073" y="1524000"/>
                  </a:lnTo>
                  <a:lnTo>
                    <a:pt x="374073" y="1343891"/>
                  </a:lnTo>
                  <a:lnTo>
                    <a:pt x="180109" y="1052946"/>
                  </a:lnTo>
                  <a:lnTo>
                    <a:pt x="83127" y="678873"/>
                  </a:lnTo>
                  <a:lnTo>
                    <a:pt x="193964" y="304800"/>
                  </a:lnTo>
                  <a:lnTo>
                    <a:pt x="429491" y="83127"/>
                  </a:lnTo>
                  <a:lnTo>
                    <a:pt x="332509" y="0"/>
                  </a:lnTo>
                  <a:lnTo>
                    <a:pt x="41564" y="318655"/>
                  </a:lnTo>
                  <a:lnTo>
                    <a:pt x="0" y="637309"/>
                  </a:lnTo>
                  <a:lnTo>
                    <a:pt x="41564" y="1122218"/>
                  </a:lnTo>
                  <a:lnTo>
                    <a:pt x="180109" y="1385455"/>
                  </a:lnTo>
                  <a:lnTo>
                    <a:pt x="166255" y="1898073"/>
                  </a:lnTo>
                  <a:lnTo>
                    <a:pt x="249382" y="2175164"/>
                  </a:lnTo>
                  <a:lnTo>
                    <a:pt x="415636" y="2189018"/>
                  </a:lnTo>
                  <a:lnTo>
                    <a:pt x="498764" y="2092037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6" name="타원 225"/>
            <p:cNvSpPr/>
            <p:nvPr/>
          </p:nvSpPr>
          <p:spPr>
            <a:xfrm>
              <a:off x="6424002" y="4195446"/>
              <a:ext cx="2181242" cy="21812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5" name="직사각형 234"/>
            <p:cNvSpPr/>
            <p:nvPr/>
          </p:nvSpPr>
          <p:spPr>
            <a:xfrm rot="19771847">
              <a:off x="5627952" y="1491996"/>
              <a:ext cx="2057098" cy="8082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8" name="타원 237"/>
            <p:cNvSpPr/>
            <p:nvPr/>
          </p:nvSpPr>
          <p:spPr>
            <a:xfrm>
              <a:off x="666016" y="2316760"/>
              <a:ext cx="1312030" cy="2605274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>
              <a:off x="1090713" y="708684"/>
              <a:ext cx="7460343" cy="5689600"/>
            </a:xfrm>
            <a:custGeom>
              <a:avLst/>
              <a:gdLst>
                <a:gd name="connsiteX0" fmla="*/ 885371 w 7460343"/>
                <a:gd name="connsiteY0" fmla="*/ 870857 h 5689600"/>
                <a:gd name="connsiteX1" fmla="*/ 899886 w 7460343"/>
                <a:gd name="connsiteY1" fmla="*/ 1335314 h 5689600"/>
                <a:gd name="connsiteX2" fmla="*/ 653143 w 7460343"/>
                <a:gd name="connsiteY2" fmla="*/ 2046514 h 5689600"/>
                <a:gd name="connsiteX3" fmla="*/ 217714 w 7460343"/>
                <a:gd name="connsiteY3" fmla="*/ 2714171 h 5689600"/>
                <a:gd name="connsiteX4" fmla="*/ 0 w 7460343"/>
                <a:gd name="connsiteY4" fmla="*/ 4252685 h 5689600"/>
                <a:gd name="connsiteX5" fmla="*/ 391886 w 7460343"/>
                <a:gd name="connsiteY5" fmla="*/ 5631542 h 5689600"/>
                <a:gd name="connsiteX6" fmla="*/ 2438400 w 7460343"/>
                <a:gd name="connsiteY6" fmla="*/ 5689600 h 5689600"/>
                <a:gd name="connsiteX7" fmla="*/ 6328229 w 7460343"/>
                <a:gd name="connsiteY7" fmla="*/ 5080000 h 5689600"/>
                <a:gd name="connsiteX8" fmla="*/ 6429829 w 7460343"/>
                <a:gd name="connsiteY8" fmla="*/ 4180114 h 5689600"/>
                <a:gd name="connsiteX9" fmla="*/ 3222171 w 7460343"/>
                <a:gd name="connsiteY9" fmla="*/ 3730171 h 5689600"/>
                <a:gd name="connsiteX10" fmla="*/ 3018971 w 7460343"/>
                <a:gd name="connsiteY10" fmla="*/ 2394857 h 5689600"/>
                <a:gd name="connsiteX11" fmla="*/ 4049486 w 7460343"/>
                <a:gd name="connsiteY11" fmla="*/ 1785257 h 5689600"/>
                <a:gd name="connsiteX12" fmla="*/ 5602514 w 7460343"/>
                <a:gd name="connsiteY12" fmla="*/ 1320800 h 5689600"/>
                <a:gd name="connsiteX13" fmla="*/ 7460343 w 7460343"/>
                <a:gd name="connsiteY13" fmla="*/ 0 h 5689600"/>
                <a:gd name="connsiteX14" fmla="*/ 7460343 w 7460343"/>
                <a:gd name="connsiteY14" fmla="*/ 0 h 5689600"/>
                <a:gd name="connsiteX15" fmla="*/ 7460343 w 7460343"/>
                <a:gd name="connsiteY15" fmla="*/ 0 h 568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60343" h="5689600">
                  <a:moveTo>
                    <a:pt x="885371" y="870857"/>
                  </a:moveTo>
                  <a:lnTo>
                    <a:pt x="899886" y="1335314"/>
                  </a:lnTo>
                  <a:lnTo>
                    <a:pt x="653143" y="2046514"/>
                  </a:lnTo>
                  <a:lnTo>
                    <a:pt x="217714" y="2714171"/>
                  </a:lnTo>
                  <a:lnTo>
                    <a:pt x="0" y="4252685"/>
                  </a:lnTo>
                  <a:lnTo>
                    <a:pt x="391886" y="5631542"/>
                  </a:lnTo>
                  <a:lnTo>
                    <a:pt x="2438400" y="5689600"/>
                  </a:lnTo>
                  <a:lnTo>
                    <a:pt x="6328229" y="5080000"/>
                  </a:lnTo>
                  <a:lnTo>
                    <a:pt x="6429829" y="4180114"/>
                  </a:lnTo>
                  <a:lnTo>
                    <a:pt x="3222171" y="3730171"/>
                  </a:lnTo>
                  <a:lnTo>
                    <a:pt x="3018971" y="2394857"/>
                  </a:lnTo>
                  <a:lnTo>
                    <a:pt x="4049486" y="1785257"/>
                  </a:lnTo>
                  <a:lnTo>
                    <a:pt x="5602514" y="1320800"/>
                  </a:lnTo>
                  <a:lnTo>
                    <a:pt x="7460343" y="0"/>
                  </a:lnTo>
                  <a:lnTo>
                    <a:pt x="7460343" y="0"/>
                  </a:lnTo>
                  <a:lnTo>
                    <a:pt x="7460343" y="0"/>
                  </a:lnTo>
                </a:path>
              </a:pathLst>
            </a:custGeom>
            <a:noFill/>
            <a:ln w="381000">
              <a:solidFill>
                <a:srgbClr val="BD72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0" y="0"/>
            <a:ext cx="9593705" cy="3659384"/>
          </a:xfrm>
          <a:prstGeom prst="rect">
            <a:avLst/>
          </a:prstGeom>
          <a:solidFill>
            <a:srgbClr val="8ADEF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삼각형 2"/>
          <p:cNvSpPr/>
          <p:nvPr/>
        </p:nvSpPr>
        <p:spPr>
          <a:xfrm>
            <a:off x="23220" y="528438"/>
            <a:ext cx="4157744" cy="3110694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338846" y="1291010"/>
            <a:ext cx="392431" cy="100220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구름 3"/>
          <p:cNvSpPr/>
          <p:nvPr/>
        </p:nvSpPr>
        <p:spPr>
          <a:xfrm>
            <a:off x="348239" y="630550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5" name="구름 214"/>
          <p:cNvSpPr/>
          <p:nvPr/>
        </p:nvSpPr>
        <p:spPr>
          <a:xfrm>
            <a:off x="846981" y="164962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6" name="구름 215"/>
          <p:cNvSpPr/>
          <p:nvPr/>
        </p:nvSpPr>
        <p:spPr>
          <a:xfrm>
            <a:off x="1052542" y="568968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7" name="구름 216"/>
          <p:cNvSpPr/>
          <p:nvPr/>
        </p:nvSpPr>
        <p:spPr>
          <a:xfrm>
            <a:off x="817417" y="871660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8" name="구름 217"/>
          <p:cNvSpPr/>
          <p:nvPr/>
        </p:nvSpPr>
        <p:spPr>
          <a:xfrm>
            <a:off x="1414149" y="926828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9" name="구름 218"/>
          <p:cNvSpPr/>
          <p:nvPr/>
        </p:nvSpPr>
        <p:spPr>
          <a:xfrm>
            <a:off x="1594973" y="454710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414149" y="2828925"/>
            <a:ext cx="711724" cy="369464"/>
          </a:xfrm>
          <a:prstGeom prst="ellipse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4" name="정육면체 243"/>
          <p:cNvSpPr/>
          <p:nvPr/>
        </p:nvSpPr>
        <p:spPr>
          <a:xfrm>
            <a:off x="1261885" y="670969"/>
            <a:ext cx="619200" cy="488396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931725" y="1885467"/>
            <a:ext cx="1602359" cy="169959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5" name="직사각형 244"/>
          <p:cNvSpPr/>
          <p:nvPr/>
        </p:nvSpPr>
        <p:spPr>
          <a:xfrm>
            <a:off x="5710138" y="2845147"/>
            <a:ext cx="2269537" cy="1962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7" name="직사각형 246"/>
          <p:cNvSpPr/>
          <p:nvPr/>
        </p:nvSpPr>
        <p:spPr>
          <a:xfrm>
            <a:off x="5651522" y="3059429"/>
            <a:ext cx="2269537" cy="53500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0" name="삼각형 219"/>
          <p:cNvSpPr/>
          <p:nvPr/>
        </p:nvSpPr>
        <p:spPr>
          <a:xfrm>
            <a:off x="2349052" y="2029011"/>
            <a:ext cx="4822292" cy="1597234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8" name="타원 247"/>
          <p:cNvSpPr/>
          <p:nvPr/>
        </p:nvSpPr>
        <p:spPr>
          <a:xfrm>
            <a:off x="5325641" y="2946445"/>
            <a:ext cx="1093888" cy="640230"/>
          </a:xfrm>
          <a:prstGeom prst="ellipse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9" name="타원 248"/>
          <p:cNvSpPr/>
          <p:nvPr/>
        </p:nvSpPr>
        <p:spPr>
          <a:xfrm>
            <a:off x="3297133" y="2543986"/>
            <a:ext cx="711724" cy="369464"/>
          </a:xfrm>
          <a:prstGeom prst="ellipse">
            <a:avLst/>
          </a:prstGeom>
          <a:solidFill>
            <a:srgbClr val="01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3" name="정육면체 242"/>
          <p:cNvSpPr/>
          <p:nvPr/>
        </p:nvSpPr>
        <p:spPr>
          <a:xfrm>
            <a:off x="3003713" y="2642781"/>
            <a:ext cx="619200" cy="488396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1214438" y="1171575"/>
            <a:ext cx="4486275" cy="2400300"/>
          </a:xfrm>
          <a:custGeom>
            <a:avLst/>
            <a:gdLst>
              <a:gd name="connsiteX0" fmla="*/ 300037 w 4486275"/>
              <a:gd name="connsiteY0" fmla="*/ 0 h 2400300"/>
              <a:gd name="connsiteX1" fmla="*/ 0 w 4486275"/>
              <a:gd name="connsiteY1" fmla="*/ 271463 h 2400300"/>
              <a:gd name="connsiteX2" fmla="*/ 585787 w 4486275"/>
              <a:gd name="connsiteY2" fmla="*/ 485775 h 2400300"/>
              <a:gd name="connsiteX3" fmla="*/ 142875 w 4486275"/>
              <a:gd name="connsiteY3" fmla="*/ 685800 h 2400300"/>
              <a:gd name="connsiteX4" fmla="*/ 871537 w 4486275"/>
              <a:gd name="connsiteY4" fmla="*/ 914400 h 2400300"/>
              <a:gd name="connsiteX5" fmla="*/ 157162 w 4486275"/>
              <a:gd name="connsiteY5" fmla="*/ 971550 h 2400300"/>
              <a:gd name="connsiteX6" fmla="*/ 628650 w 4486275"/>
              <a:gd name="connsiteY6" fmla="*/ 1085850 h 2400300"/>
              <a:gd name="connsiteX7" fmla="*/ 657225 w 4486275"/>
              <a:gd name="connsiteY7" fmla="*/ 1428750 h 2400300"/>
              <a:gd name="connsiteX8" fmla="*/ 557212 w 4486275"/>
              <a:gd name="connsiteY8" fmla="*/ 1785938 h 2400300"/>
              <a:gd name="connsiteX9" fmla="*/ 471487 w 4486275"/>
              <a:gd name="connsiteY9" fmla="*/ 2171700 h 2400300"/>
              <a:gd name="connsiteX10" fmla="*/ 1128712 w 4486275"/>
              <a:gd name="connsiteY10" fmla="*/ 2371725 h 2400300"/>
              <a:gd name="connsiteX11" fmla="*/ 1685925 w 4486275"/>
              <a:gd name="connsiteY11" fmla="*/ 2400300 h 2400300"/>
              <a:gd name="connsiteX12" fmla="*/ 3043237 w 4486275"/>
              <a:gd name="connsiteY12" fmla="*/ 2328863 h 2400300"/>
              <a:gd name="connsiteX13" fmla="*/ 3671887 w 4486275"/>
              <a:gd name="connsiteY13" fmla="*/ 2271713 h 2400300"/>
              <a:gd name="connsiteX14" fmla="*/ 4486275 w 4486275"/>
              <a:gd name="connsiteY14" fmla="*/ 2185988 h 2400300"/>
              <a:gd name="connsiteX15" fmla="*/ 3743325 w 4486275"/>
              <a:gd name="connsiteY15" fmla="*/ 1814513 h 2400300"/>
              <a:gd name="connsiteX16" fmla="*/ 2843212 w 4486275"/>
              <a:gd name="connsiteY16" fmla="*/ 1671638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6275" h="2400300">
                <a:moveTo>
                  <a:pt x="300037" y="0"/>
                </a:moveTo>
                <a:lnTo>
                  <a:pt x="0" y="271463"/>
                </a:lnTo>
                <a:lnTo>
                  <a:pt x="585787" y="485775"/>
                </a:lnTo>
                <a:lnTo>
                  <a:pt x="142875" y="685800"/>
                </a:lnTo>
                <a:lnTo>
                  <a:pt x="871537" y="914400"/>
                </a:lnTo>
                <a:lnTo>
                  <a:pt x="157162" y="971550"/>
                </a:lnTo>
                <a:lnTo>
                  <a:pt x="628650" y="1085850"/>
                </a:lnTo>
                <a:lnTo>
                  <a:pt x="657225" y="1428750"/>
                </a:lnTo>
                <a:lnTo>
                  <a:pt x="557212" y="1785938"/>
                </a:lnTo>
                <a:lnTo>
                  <a:pt x="471487" y="2171700"/>
                </a:lnTo>
                <a:lnTo>
                  <a:pt x="1128712" y="2371725"/>
                </a:lnTo>
                <a:lnTo>
                  <a:pt x="1685925" y="2400300"/>
                </a:lnTo>
                <a:lnTo>
                  <a:pt x="3043237" y="2328863"/>
                </a:lnTo>
                <a:lnTo>
                  <a:pt x="3671887" y="2271713"/>
                </a:lnTo>
                <a:lnTo>
                  <a:pt x="4486275" y="2185988"/>
                </a:lnTo>
                <a:lnTo>
                  <a:pt x="3743325" y="1814513"/>
                </a:lnTo>
                <a:lnTo>
                  <a:pt x="2843212" y="1671638"/>
                </a:lnTo>
              </a:path>
            </a:pathLst>
          </a:custGeom>
          <a:noFill/>
          <a:ln w="63500">
            <a:solidFill>
              <a:srgbClr val="BD7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2" name="직선 연결선[R] 21"/>
          <p:cNvCxnSpPr/>
          <p:nvPr/>
        </p:nvCxnSpPr>
        <p:spPr>
          <a:xfrm>
            <a:off x="5962369" y="2744260"/>
            <a:ext cx="2011090" cy="0"/>
          </a:xfrm>
          <a:prstGeom prst="line">
            <a:avLst/>
          </a:prstGeom>
          <a:ln w="63500">
            <a:solidFill>
              <a:srgbClr val="BD72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화살표 연결선 239"/>
          <p:cNvCxnSpPr/>
          <p:nvPr/>
        </p:nvCxnSpPr>
        <p:spPr>
          <a:xfrm>
            <a:off x="9769643" y="5442806"/>
            <a:ext cx="442375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텍스트 상자 240"/>
          <p:cNvSpPr txBox="1"/>
          <p:nvPr/>
        </p:nvSpPr>
        <p:spPr>
          <a:xfrm>
            <a:off x="10212018" y="5244293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물의 흐름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39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593705" y="0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지역명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593705" y="389744"/>
            <a:ext cx="2598295" cy="3897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이그나이의 숲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593705" y="779488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크기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593705" y="1169232"/>
            <a:ext cx="2598295" cy="3897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500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x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500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593705" y="1558976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정보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593705" y="1948720"/>
            <a:ext cx="2598295" cy="49092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3" name="직사각형 222"/>
          <p:cNvSpPr/>
          <p:nvPr/>
        </p:nvSpPr>
        <p:spPr>
          <a:xfrm>
            <a:off x="9769642" y="2122849"/>
            <a:ext cx="385011" cy="3785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9" name="텍스트 상자 228"/>
          <p:cNvSpPr txBox="1"/>
          <p:nvPr/>
        </p:nvSpPr>
        <p:spPr>
          <a:xfrm>
            <a:off x="10212018" y="2132094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비전투지역</a:t>
            </a:r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593705" cy="6858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884420" y="502170"/>
            <a:ext cx="1393545" cy="1334124"/>
          </a:xfrm>
          <a:custGeom>
            <a:avLst/>
            <a:gdLst>
              <a:gd name="connsiteX0" fmla="*/ 254833 w 1393545"/>
              <a:gd name="connsiteY0" fmla="*/ 134911 h 1334124"/>
              <a:gd name="connsiteX1" fmla="*/ 194872 w 1393545"/>
              <a:gd name="connsiteY1" fmla="*/ 179882 h 1334124"/>
              <a:gd name="connsiteX2" fmla="*/ 119921 w 1393545"/>
              <a:gd name="connsiteY2" fmla="*/ 254832 h 1334124"/>
              <a:gd name="connsiteX3" fmla="*/ 59961 w 1393545"/>
              <a:gd name="connsiteY3" fmla="*/ 374754 h 1334124"/>
              <a:gd name="connsiteX4" fmla="*/ 44971 w 1393545"/>
              <a:gd name="connsiteY4" fmla="*/ 464695 h 1334124"/>
              <a:gd name="connsiteX5" fmla="*/ 14990 w 1393545"/>
              <a:gd name="connsiteY5" fmla="*/ 584616 h 1334124"/>
              <a:gd name="connsiteX6" fmla="*/ 0 w 1393545"/>
              <a:gd name="connsiteY6" fmla="*/ 659567 h 1334124"/>
              <a:gd name="connsiteX7" fmla="*/ 14990 w 1393545"/>
              <a:gd name="connsiteY7" fmla="*/ 1094282 h 1334124"/>
              <a:gd name="connsiteX8" fmla="*/ 44971 w 1393545"/>
              <a:gd name="connsiteY8" fmla="*/ 1124262 h 1334124"/>
              <a:gd name="connsiteX9" fmla="*/ 134912 w 1393545"/>
              <a:gd name="connsiteY9" fmla="*/ 1244183 h 1334124"/>
              <a:gd name="connsiteX10" fmla="*/ 224853 w 1393545"/>
              <a:gd name="connsiteY10" fmla="*/ 1304144 h 1334124"/>
              <a:gd name="connsiteX11" fmla="*/ 314794 w 1393545"/>
              <a:gd name="connsiteY11" fmla="*/ 1334124 h 1334124"/>
              <a:gd name="connsiteX12" fmla="*/ 659567 w 1393545"/>
              <a:gd name="connsiteY12" fmla="*/ 1319134 h 1334124"/>
              <a:gd name="connsiteX13" fmla="*/ 689548 w 1393545"/>
              <a:gd name="connsiteY13" fmla="*/ 1289154 h 1334124"/>
              <a:gd name="connsiteX14" fmla="*/ 779489 w 1393545"/>
              <a:gd name="connsiteY14" fmla="*/ 1229193 h 1334124"/>
              <a:gd name="connsiteX15" fmla="*/ 869430 w 1393545"/>
              <a:gd name="connsiteY15" fmla="*/ 1169232 h 1334124"/>
              <a:gd name="connsiteX16" fmla="*/ 959371 w 1393545"/>
              <a:gd name="connsiteY16" fmla="*/ 1109272 h 1334124"/>
              <a:gd name="connsiteX17" fmla="*/ 1049312 w 1393545"/>
              <a:gd name="connsiteY17" fmla="*/ 1079291 h 1334124"/>
              <a:gd name="connsiteX18" fmla="*/ 1169233 w 1393545"/>
              <a:gd name="connsiteY18" fmla="*/ 1049311 h 1334124"/>
              <a:gd name="connsiteX19" fmla="*/ 1229194 w 1393545"/>
              <a:gd name="connsiteY19" fmla="*/ 1034321 h 1334124"/>
              <a:gd name="connsiteX20" fmla="*/ 1274164 w 1393545"/>
              <a:gd name="connsiteY20" fmla="*/ 1019331 h 1334124"/>
              <a:gd name="connsiteX21" fmla="*/ 1289154 w 1393545"/>
              <a:gd name="connsiteY21" fmla="*/ 974360 h 1334124"/>
              <a:gd name="connsiteX22" fmla="*/ 1319135 w 1393545"/>
              <a:gd name="connsiteY22" fmla="*/ 944380 h 1334124"/>
              <a:gd name="connsiteX23" fmla="*/ 1334125 w 1393545"/>
              <a:gd name="connsiteY23" fmla="*/ 884419 h 1334124"/>
              <a:gd name="connsiteX24" fmla="*/ 1364105 w 1393545"/>
              <a:gd name="connsiteY24" fmla="*/ 839449 h 1334124"/>
              <a:gd name="connsiteX25" fmla="*/ 1364105 w 1393545"/>
              <a:gd name="connsiteY25" fmla="*/ 554636 h 1334124"/>
              <a:gd name="connsiteX26" fmla="*/ 1304144 w 1393545"/>
              <a:gd name="connsiteY26" fmla="*/ 494675 h 1334124"/>
              <a:gd name="connsiteX27" fmla="*/ 1214203 w 1393545"/>
              <a:gd name="connsiteY27" fmla="*/ 449704 h 1334124"/>
              <a:gd name="connsiteX28" fmla="*/ 1169233 w 1393545"/>
              <a:gd name="connsiteY28" fmla="*/ 419724 h 1334124"/>
              <a:gd name="connsiteX29" fmla="*/ 1004341 w 1393545"/>
              <a:gd name="connsiteY29" fmla="*/ 374754 h 1334124"/>
              <a:gd name="connsiteX30" fmla="*/ 974361 w 1393545"/>
              <a:gd name="connsiteY30" fmla="*/ 194872 h 1334124"/>
              <a:gd name="connsiteX31" fmla="*/ 959371 w 1393545"/>
              <a:gd name="connsiteY31" fmla="*/ 149901 h 1334124"/>
              <a:gd name="connsiteX32" fmla="*/ 929390 w 1393545"/>
              <a:gd name="connsiteY32" fmla="*/ 104931 h 1334124"/>
              <a:gd name="connsiteX33" fmla="*/ 899410 w 1393545"/>
              <a:gd name="connsiteY33" fmla="*/ 74950 h 1334124"/>
              <a:gd name="connsiteX34" fmla="*/ 869430 w 1393545"/>
              <a:gd name="connsiteY34" fmla="*/ 29980 h 1334124"/>
              <a:gd name="connsiteX35" fmla="*/ 779489 w 1393545"/>
              <a:gd name="connsiteY35" fmla="*/ 0 h 1334124"/>
              <a:gd name="connsiteX36" fmla="*/ 524656 w 1393545"/>
              <a:gd name="connsiteY36" fmla="*/ 44970 h 1334124"/>
              <a:gd name="connsiteX37" fmla="*/ 479685 w 1393545"/>
              <a:gd name="connsiteY37" fmla="*/ 59960 h 1334124"/>
              <a:gd name="connsiteX38" fmla="*/ 434715 w 1393545"/>
              <a:gd name="connsiteY38" fmla="*/ 74950 h 1334124"/>
              <a:gd name="connsiteX39" fmla="*/ 344774 w 1393545"/>
              <a:gd name="connsiteY39" fmla="*/ 119921 h 1334124"/>
              <a:gd name="connsiteX40" fmla="*/ 299803 w 1393545"/>
              <a:gd name="connsiteY40" fmla="*/ 149901 h 1334124"/>
              <a:gd name="connsiteX41" fmla="*/ 254833 w 1393545"/>
              <a:gd name="connsiteY41" fmla="*/ 134911 h 1334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393545" h="1334124">
                <a:moveTo>
                  <a:pt x="254833" y="134911"/>
                </a:moveTo>
                <a:cubicBezTo>
                  <a:pt x="237345" y="139908"/>
                  <a:pt x="212538" y="162216"/>
                  <a:pt x="194872" y="179882"/>
                </a:cubicBezTo>
                <a:cubicBezTo>
                  <a:pt x="94941" y="279813"/>
                  <a:pt x="239841" y="174887"/>
                  <a:pt x="119921" y="254832"/>
                </a:cubicBezTo>
                <a:cubicBezTo>
                  <a:pt x="85472" y="358181"/>
                  <a:pt x="112287" y="322427"/>
                  <a:pt x="59961" y="374754"/>
                </a:cubicBezTo>
                <a:cubicBezTo>
                  <a:pt x="54964" y="404734"/>
                  <a:pt x="51339" y="434976"/>
                  <a:pt x="44971" y="464695"/>
                </a:cubicBezTo>
                <a:cubicBezTo>
                  <a:pt x="36337" y="504984"/>
                  <a:pt x="23071" y="544212"/>
                  <a:pt x="14990" y="584616"/>
                </a:cubicBezTo>
                <a:lnTo>
                  <a:pt x="0" y="659567"/>
                </a:lnTo>
                <a:cubicBezTo>
                  <a:pt x="4997" y="804472"/>
                  <a:pt x="1024" y="949965"/>
                  <a:pt x="14990" y="1094282"/>
                </a:cubicBezTo>
                <a:cubicBezTo>
                  <a:pt x="16351" y="1108349"/>
                  <a:pt x="36491" y="1112956"/>
                  <a:pt x="44971" y="1124262"/>
                </a:cubicBezTo>
                <a:cubicBezTo>
                  <a:pt x="71554" y="1159706"/>
                  <a:pt x="95619" y="1214713"/>
                  <a:pt x="134912" y="1244183"/>
                </a:cubicBezTo>
                <a:cubicBezTo>
                  <a:pt x="163738" y="1265802"/>
                  <a:pt x="190670" y="1292750"/>
                  <a:pt x="224853" y="1304144"/>
                </a:cubicBezTo>
                <a:lnTo>
                  <a:pt x="314794" y="1334124"/>
                </a:lnTo>
                <a:cubicBezTo>
                  <a:pt x="429718" y="1329127"/>
                  <a:pt x="545353" y="1332839"/>
                  <a:pt x="659567" y="1319134"/>
                </a:cubicBezTo>
                <a:cubicBezTo>
                  <a:pt x="673599" y="1317450"/>
                  <a:pt x="678242" y="1297634"/>
                  <a:pt x="689548" y="1289154"/>
                </a:cubicBezTo>
                <a:cubicBezTo>
                  <a:pt x="718374" y="1267535"/>
                  <a:pt x="754011" y="1254672"/>
                  <a:pt x="779489" y="1229193"/>
                </a:cubicBezTo>
                <a:cubicBezTo>
                  <a:pt x="835632" y="1173049"/>
                  <a:pt x="804348" y="1190926"/>
                  <a:pt x="869430" y="1169232"/>
                </a:cubicBezTo>
                <a:cubicBezTo>
                  <a:pt x="899410" y="1149245"/>
                  <a:pt x="925188" y="1120666"/>
                  <a:pt x="959371" y="1109272"/>
                </a:cubicBezTo>
                <a:cubicBezTo>
                  <a:pt x="989351" y="1099278"/>
                  <a:pt x="1018653" y="1086956"/>
                  <a:pt x="1049312" y="1079291"/>
                </a:cubicBezTo>
                <a:lnTo>
                  <a:pt x="1169233" y="1049311"/>
                </a:lnTo>
                <a:cubicBezTo>
                  <a:pt x="1189220" y="1044314"/>
                  <a:pt x="1209649" y="1040836"/>
                  <a:pt x="1229194" y="1034321"/>
                </a:cubicBezTo>
                <a:lnTo>
                  <a:pt x="1274164" y="1019331"/>
                </a:lnTo>
                <a:cubicBezTo>
                  <a:pt x="1279161" y="1004341"/>
                  <a:pt x="1281024" y="987909"/>
                  <a:pt x="1289154" y="974360"/>
                </a:cubicBezTo>
                <a:cubicBezTo>
                  <a:pt x="1296425" y="962241"/>
                  <a:pt x="1312814" y="957021"/>
                  <a:pt x="1319135" y="944380"/>
                </a:cubicBezTo>
                <a:cubicBezTo>
                  <a:pt x="1328349" y="925953"/>
                  <a:pt x="1326009" y="903355"/>
                  <a:pt x="1334125" y="884419"/>
                </a:cubicBezTo>
                <a:cubicBezTo>
                  <a:pt x="1341222" y="867860"/>
                  <a:pt x="1354112" y="854439"/>
                  <a:pt x="1364105" y="839449"/>
                </a:cubicBezTo>
                <a:cubicBezTo>
                  <a:pt x="1399023" y="734693"/>
                  <a:pt x="1407468" y="728086"/>
                  <a:pt x="1364105" y="554636"/>
                </a:cubicBezTo>
                <a:cubicBezTo>
                  <a:pt x="1357249" y="527214"/>
                  <a:pt x="1327663" y="510354"/>
                  <a:pt x="1304144" y="494675"/>
                </a:cubicBezTo>
                <a:cubicBezTo>
                  <a:pt x="1175268" y="408758"/>
                  <a:pt x="1338326" y="511766"/>
                  <a:pt x="1214203" y="449704"/>
                </a:cubicBezTo>
                <a:cubicBezTo>
                  <a:pt x="1198089" y="441647"/>
                  <a:pt x="1185696" y="427041"/>
                  <a:pt x="1169233" y="419724"/>
                </a:cubicBezTo>
                <a:cubicBezTo>
                  <a:pt x="1106990" y="392061"/>
                  <a:pt x="1068462" y="387578"/>
                  <a:pt x="1004341" y="374754"/>
                </a:cubicBezTo>
                <a:cubicBezTo>
                  <a:pt x="992175" y="277424"/>
                  <a:pt x="996371" y="271906"/>
                  <a:pt x="974361" y="194872"/>
                </a:cubicBezTo>
                <a:cubicBezTo>
                  <a:pt x="970020" y="179679"/>
                  <a:pt x="966438" y="164034"/>
                  <a:pt x="959371" y="149901"/>
                </a:cubicBezTo>
                <a:cubicBezTo>
                  <a:pt x="951314" y="133787"/>
                  <a:pt x="940644" y="118999"/>
                  <a:pt x="929390" y="104931"/>
                </a:cubicBezTo>
                <a:cubicBezTo>
                  <a:pt x="920561" y="93895"/>
                  <a:pt x="908239" y="85986"/>
                  <a:pt x="899410" y="74950"/>
                </a:cubicBezTo>
                <a:cubicBezTo>
                  <a:pt x="888156" y="60882"/>
                  <a:pt x="884707" y="39528"/>
                  <a:pt x="869430" y="29980"/>
                </a:cubicBezTo>
                <a:cubicBezTo>
                  <a:pt x="842631" y="13231"/>
                  <a:pt x="779489" y="0"/>
                  <a:pt x="779489" y="0"/>
                </a:cubicBezTo>
                <a:cubicBezTo>
                  <a:pt x="583124" y="17851"/>
                  <a:pt x="666956" y="-2463"/>
                  <a:pt x="524656" y="44970"/>
                </a:cubicBezTo>
                <a:lnTo>
                  <a:pt x="479685" y="59960"/>
                </a:lnTo>
                <a:lnTo>
                  <a:pt x="434715" y="74950"/>
                </a:lnTo>
                <a:cubicBezTo>
                  <a:pt x="305842" y="160866"/>
                  <a:pt x="468890" y="57863"/>
                  <a:pt x="344774" y="119921"/>
                </a:cubicBezTo>
                <a:cubicBezTo>
                  <a:pt x="328660" y="127978"/>
                  <a:pt x="315252" y="140632"/>
                  <a:pt x="299803" y="149901"/>
                </a:cubicBezTo>
                <a:cubicBezTo>
                  <a:pt x="290222" y="155649"/>
                  <a:pt x="272321" y="129914"/>
                  <a:pt x="254833" y="13491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 rot="2700000">
            <a:off x="6520720" y="167383"/>
            <a:ext cx="1299148" cy="3897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 rot="2700000">
            <a:off x="8086900" y="1851480"/>
            <a:ext cx="1539946" cy="3897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2082022" y="5391596"/>
            <a:ext cx="391885" cy="690274"/>
            <a:chOff x="3033897" y="269095"/>
            <a:chExt cx="391885" cy="690274"/>
          </a:xfrm>
        </p:grpSpPr>
        <p:sp>
          <p:nvSpPr>
            <p:cNvPr id="29" name="직사각형 28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삼각형 29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삼각형 30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6" name="정육면체 35"/>
          <p:cNvSpPr/>
          <p:nvPr/>
        </p:nvSpPr>
        <p:spPr>
          <a:xfrm>
            <a:off x="1286432" y="1066368"/>
            <a:ext cx="377476" cy="297735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2267797" y="4810859"/>
            <a:ext cx="391885" cy="690274"/>
            <a:chOff x="3033897" y="269095"/>
            <a:chExt cx="391885" cy="690274"/>
          </a:xfrm>
        </p:grpSpPr>
        <p:sp>
          <p:nvSpPr>
            <p:cNvPr id="42" name="직사각형 4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3" name="삼각형 4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4" name="삼각형 4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1624098" y="4981037"/>
            <a:ext cx="391885" cy="690274"/>
            <a:chOff x="3033897" y="269095"/>
            <a:chExt cx="391885" cy="690274"/>
          </a:xfrm>
        </p:grpSpPr>
        <p:sp>
          <p:nvSpPr>
            <p:cNvPr id="46" name="직사각형 4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7" name="삼각형 4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삼각형 4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1708433" y="4306134"/>
            <a:ext cx="391885" cy="690274"/>
            <a:chOff x="3033897" y="269095"/>
            <a:chExt cx="391885" cy="690274"/>
          </a:xfrm>
        </p:grpSpPr>
        <p:sp>
          <p:nvSpPr>
            <p:cNvPr id="50" name="직사각형 4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1" name="삼각형 5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2" name="삼각형 5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442432" y="5897765"/>
            <a:ext cx="391885" cy="690274"/>
            <a:chOff x="3033897" y="269095"/>
            <a:chExt cx="391885" cy="690274"/>
          </a:xfrm>
        </p:grpSpPr>
        <p:sp>
          <p:nvSpPr>
            <p:cNvPr id="54" name="직사각형 5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5" name="삼각형 5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6" name="삼각형 5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19335" y="5428959"/>
            <a:ext cx="391885" cy="690274"/>
            <a:chOff x="3033897" y="269095"/>
            <a:chExt cx="391885" cy="690274"/>
          </a:xfrm>
        </p:grpSpPr>
        <p:sp>
          <p:nvSpPr>
            <p:cNvPr id="58" name="직사각형 5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9" name="삼각형 5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0" name="삼각형 5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341659" y="4566661"/>
            <a:ext cx="391885" cy="690274"/>
            <a:chOff x="3033897" y="269095"/>
            <a:chExt cx="391885" cy="690274"/>
          </a:xfrm>
        </p:grpSpPr>
        <p:sp>
          <p:nvSpPr>
            <p:cNvPr id="62" name="직사각형 6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3" name="삼각형 6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4" name="삼각형 6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55134" y="3695255"/>
            <a:ext cx="391885" cy="690274"/>
            <a:chOff x="3033897" y="269095"/>
            <a:chExt cx="391885" cy="690274"/>
          </a:xfrm>
        </p:grpSpPr>
        <p:sp>
          <p:nvSpPr>
            <p:cNvPr id="66" name="직사각형 6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7" name="삼각형 6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삼각형 6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513367" y="3017470"/>
            <a:ext cx="391885" cy="690274"/>
            <a:chOff x="3033897" y="269095"/>
            <a:chExt cx="391885" cy="690274"/>
          </a:xfrm>
        </p:grpSpPr>
        <p:sp>
          <p:nvSpPr>
            <p:cNvPr id="70" name="직사각형 6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1" name="삼각형 7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2" name="삼각형 7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70512" y="2308064"/>
            <a:ext cx="391885" cy="690274"/>
            <a:chOff x="3033897" y="269095"/>
            <a:chExt cx="391885" cy="690274"/>
          </a:xfrm>
        </p:grpSpPr>
        <p:sp>
          <p:nvSpPr>
            <p:cNvPr id="74" name="직사각형 7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5" name="삼각형 7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6" name="삼각형 7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848324" y="2023939"/>
            <a:ext cx="391885" cy="690274"/>
            <a:chOff x="3033897" y="269095"/>
            <a:chExt cx="391885" cy="690274"/>
          </a:xfrm>
        </p:grpSpPr>
        <p:sp>
          <p:nvSpPr>
            <p:cNvPr id="78" name="직사각형 7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9" name="삼각형 7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0" name="삼각형 7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133804" y="1198313"/>
            <a:ext cx="391885" cy="690274"/>
            <a:chOff x="3033897" y="269095"/>
            <a:chExt cx="391885" cy="690274"/>
          </a:xfrm>
        </p:grpSpPr>
        <p:sp>
          <p:nvSpPr>
            <p:cNvPr id="82" name="직사각형 8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3" name="삼각형 8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4" name="삼각형 8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269301" y="116908"/>
            <a:ext cx="391885" cy="690274"/>
            <a:chOff x="3033897" y="269095"/>
            <a:chExt cx="391885" cy="690274"/>
          </a:xfrm>
        </p:grpSpPr>
        <p:sp>
          <p:nvSpPr>
            <p:cNvPr id="86" name="직사각형 8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7" name="삼각형 8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8" name="삼각형 8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2440753" y="134616"/>
            <a:ext cx="391885" cy="690274"/>
            <a:chOff x="3033897" y="269095"/>
            <a:chExt cx="391885" cy="690274"/>
          </a:xfrm>
        </p:grpSpPr>
        <p:sp>
          <p:nvSpPr>
            <p:cNvPr id="90" name="직사각형 8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1" name="삼각형 9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2" name="삼각형 9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3481376" y="155994"/>
            <a:ext cx="391885" cy="690274"/>
            <a:chOff x="3033897" y="269095"/>
            <a:chExt cx="391885" cy="690274"/>
          </a:xfrm>
        </p:grpSpPr>
        <p:sp>
          <p:nvSpPr>
            <p:cNvPr id="94" name="직사각형 9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5" name="삼각형 9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6" name="삼각형 9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2989939" y="1297223"/>
            <a:ext cx="391885" cy="690274"/>
            <a:chOff x="3033897" y="269095"/>
            <a:chExt cx="391885" cy="690274"/>
          </a:xfrm>
        </p:grpSpPr>
        <p:sp>
          <p:nvSpPr>
            <p:cNvPr id="98" name="직사각형 9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9" name="삼각형 9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0" name="삼각형 9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2497679" y="2402516"/>
            <a:ext cx="391885" cy="690274"/>
            <a:chOff x="3033897" y="269095"/>
            <a:chExt cx="391885" cy="690274"/>
          </a:xfrm>
        </p:grpSpPr>
        <p:sp>
          <p:nvSpPr>
            <p:cNvPr id="102" name="직사각형 10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3" name="삼각형 10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4" name="삼각형 10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5" name="그룹 104"/>
          <p:cNvGrpSpPr/>
          <p:nvPr/>
        </p:nvGrpSpPr>
        <p:grpSpPr>
          <a:xfrm>
            <a:off x="2125873" y="3284858"/>
            <a:ext cx="391885" cy="690274"/>
            <a:chOff x="3033897" y="269095"/>
            <a:chExt cx="391885" cy="690274"/>
          </a:xfrm>
        </p:grpSpPr>
        <p:sp>
          <p:nvSpPr>
            <p:cNvPr id="106" name="직사각형 10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7" name="삼각형 10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8" name="삼각형 10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2832636" y="3468811"/>
            <a:ext cx="391885" cy="690274"/>
            <a:chOff x="3033897" y="269095"/>
            <a:chExt cx="391885" cy="690274"/>
          </a:xfrm>
        </p:grpSpPr>
        <p:sp>
          <p:nvSpPr>
            <p:cNvPr id="110" name="직사각형 10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1" name="삼각형 11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2" name="삼각형 11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3185881" y="4566970"/>
            <a:ext cx="391885" cy="690274"/>
            <a:chOff x="3033897" y="269095"/>
            <a:chExt cx="391885" cy="690274"/>
          </a:xfrm>
        </p:grpSpPr>
        <p:sp>
          <p:nvSpPr>
            <p:cNvPr id="114" name="직사각형 11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5" name="삼각형 11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6" name="삼각형 11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3979607" y="4985427"/>
            <a:ext cx="391885" cy="690274"/>
            <a:chOff x="3033897" y="269095"/>
            <a:chExt cx="391885" cy="690274"/>
          </a:xfrm>
        </p:grpSpPr>
        <p:sp>
          <p:nvSpPr>
            <p:cNvPr id="118" name="직사각형 11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9" name="삼각형 11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0" name="삼각형 11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5180652" y="5003217"/>
            <a:ext cx="391885" cy="690274"/>
            <a:chOff x="3033897" y="269095"/>
            <a:chExt cx="391885" cy="690274"/>
          </a:xfrm>
        </p:grpSpPr>
        <p:sp>
          <p:nvSpPr>
            <p:cNvPr id="122" name="직사각형 12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3" name="삼각형 12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4" name="삼각형 12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5" name="그룹 124"/>
          <p:cNvGrpSpPr/>
          <p:nvPr/>
        </p:nvGrpSpPr>
        <p:grpSpPr>
          <a:xfrm>
            <a:off x="5710138" y="4911798"/>
            <a:ext cx="391885" cy="690274"/>
            <a:chOff x="3033897" y="269095"/>
            <a:chExt cx="391885" cy="690274"/>
          </a:xfrm>
        </p:grpSpPr>
        <p:sp>
          <p:nvSpPr>
            <p:cNvPr id="126" name="직사각형 12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7" name="삼각형 12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8" name="삼각형 12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9" name="그룹 128"/>
          <p:cNvGrpSpPr/>
          <p:nvPr/>
        </p:nvGrpSpPr>
        <p:grpSpPr>
          <a:xfrm>
            <a:off x="4830164" y="3339984"/>
            <a:ext cx="391885" cy="690274"/>
            <a:chOff x="3033897" y="269095"/>
            <a:chExt cx="391885" cy="690274"/>
          </a:xfrm>
        </p:grpSpPr>
        <p:sp>
          <p:nvSpPr>
            <p:cNvPr id="130" name="직사각형 12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1" name="삼각형 13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2" name="삼각형 13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33" name="그룹 132"/>
          <p:cNvGrpSpPr/>
          <p:nvPr/>
        </p:nvGrpSpPr>
        <p:grpSpPr>
          <a:xfrm>
            <a:off x="5710138" y="2662716"/>
            <a:ext cx="391885" cy="690274"/>
            <a:chOff x="3033897" y="269095"/>
            <a:chExt cx="391885" cy="690274"/>
          </a:xfrm>
        </p:grpSpPr>
        <p:sp>
          <p:nvSpPr>
            <p:cNvPr id="134" name="직사각형 13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5" name="삼각형 13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6" name="삼각형 13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37" name="그룹 136"/>
          <p:cNvGrpSpPr/>
          <p:nvPr/>
        </p:nvGrpSpPr>
        <p:grpSpPr>
          <a:xfrm>
            <a:off x="5962369" y="3593526"/>
            <a:ext cx="391885" cy="690274"/>
            <a:chOff x="3033897" y="269095"/>
            <a:chExt cx="391885" cy="690274"/>
          </a:xfrm>
        </p:grpSpPr>
        <p:sp>
          <p:nvSpPr>
            <p:cNvPr id="138" name="직사각형 13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9" name="삼각형 13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0" name="삼각형 13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1" name="그룹 140"/>
          <p:cNvGrpSpPr/>
          <p:nvPr/>
        </p:nvGrpSpPr>
        <p:grpSpPr>
          <a:xfrm>
            <a:off x="6974351" y="2576817"/>
            <a:ext cx="391885" cy="690274"/>
            <a:chOff x="3033897" y="269095"/>
            <a:chExt cx="391885" cy="690274"/>
          </a:xfrm>
        </p:grpSpPr>
        <p:sp>
          <p:nvSpPr>
            <p:cNvPr id="142" name="직사각형 14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3" name="삼각형 14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4" name="삼각형 14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5" name="그룹 144"/>
          <p:cNvGrpSpPr/>
          <p:nvPr/>
        </p:nvGrpSpPr>
        <p:grpSpPr>
          <a:xfrm>
            <a:off x="7042856" y="3813320"/>
            <a:ext cx="391885" cy="690274"/>
            <a:chOff x="3033897" y="269095"/>
            <a:chExt cx="391885" cy="690274"/>
          </a:xfrm>
        </p:grpSpPr>
        <p:sp>
          <p:nvSpPr>
            <p:cNvPr id="146" name="직사각형 14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7" name="삼각형 14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삼각형 14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9" name="그룹 148"/>
          <p:cNvGrpSpPr/>
          <p:nvPr/>
        </p:nvGrpSpPr>
        <p:grpSpPr>
          <a:xfrm>
            <a:off x="7934420" y="2984713"/>
            <a:ext cx="391885" cy="690274"/>
            <a:chOff x="3033897" y="269095"/>
            <a:chExt cx="391885" cy="690274"/>
          </a:xfrm>
        </p:grpSpPr>
        <p:sp>
          <p:nvSpPr>
            <p:cNvPr id="150" name="직사각형 14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1" name="삼각형 15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2" name="삼각형 15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54" name="그룹 153"/>
          <p:cNvGrpSpPr/>
          <p:nvPr/>
        </p:nvGrpSpPr>
        <p:grpSpPr>
          <a:xfrm>
            <a:off x="3432201" y="1716359"/>
            <a:ext cx="391885" cy="690274"/>
            <a:chOff x="3033897" y="269095"/>
            <a:chExt cx="391885" cy="690274"/>
          </a:xfrm>
        </p:grpSpPr>
        <p:sp>
          <p:nvSpPr>
            <p:cNvPr id="155" name="직사각형 154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6" name="삼각형 155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7" name="삼각형 156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58" name="그룹 157"/>
          <p:cNvGrpSpPr/>
          <p:nvPr/>
        </p:nvGrpSpPr>
        <p:grpSpPr>
          <a:xfrm>
            <a:off x="4731862" y="1294642"/>
            <a:ext cx="391885" cy="690274"/>
            <a:chOff x="3033897" y="269095"/>
            <a:chExt cx="391885" cy="690274"/>
          </a:xfrm>
        </p:grpSpPr>
        <p:sp>
          <p:nvSpPr>
            <p:cNvPr id="159" name="직사각형 158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0" name="삼각형 159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1" name="삼각형 160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3970858" y="684266"/>
            <a:ext cx="391885" cy="690274"/>
            <a:chOff x="3033897" y="269095"/>
            <a:chExt cx="391885" cy="690274"/>
          </a:xfrm>
        </p:grpSpPr>
        <p:sp>
          <p:nvSpPr>
            <p:cNvPr id="163" name="직사각형 162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4" name="삼각형 163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5" name="삼각형 164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66" name="그룹 165"/>
          <p:cNvGrpSpPr/>
          <p:nvPr/>
        </p:nvGrpSpPr>
        <p:grpSpPr>
          <a:xfrm>
            <a:off x="5307688" y="479753"/>
            <a:ext cx="391885" cy="690274"/>
            <a:chOff x="3033897" y="269095"/>
            <a:chExt cx="391885" cy="690274"/>
          </a:xfrm>
        </p:grpSpPr>
        <p:sp>
          <p:nvSpPr>
            <p:cNvPr id="167" name="직사각형 166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8" name="삼각형 167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9" name="삼각형 168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70" name="그룹 169"/>
          <p:cNvGrpSpPr/>
          <p:nvPr/>
        </p:nvGrpSpPr>
        <p:grpSpPr>
          <a:xfrm>
            <a:off x="5415511" y="993767"/>
            <a:ext cx="391885" cy="690274"/>
            <a:chOff x="3033897" y="269095"/>
            <a:chExt cx="391885" cy="690274"/>
          </a:xfrm>
        </p:grpSpPr>
        <p:sp>
          <p:nvSpPr>
            <p:cNvPr id="171" name="직사각형 170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2" name="삼각형 171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3" name="삼각형 172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74" name="그룹 173"/>
          <p:cNvGrpSpPr/>
          <p:nvPr/>
        </p:nvGrpSpPr>
        <p:grpSpPr>
          <a:xfrm>
            <a:off x="6214746" y="651239"/>
            <a:ext cx="391885" cy="690274"/>
            <a:chOff x="3033897" y="269095"/>
            <a:chExt cx="391885" cy="690274"/>
          </a:xfrm>
        </p:grpSpPr>
        <p:sp>
          <p:nvSpPr>
            <p:cNvPr id="175" name="직사각형 174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6" name="삼각형 175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7" name="삼각형 176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78" name="자유형 177"/>
          <p:cNvSpPr/>
          <p:nvPr/>
        </p:nvSpPr>
        <p:spPr>
          <a:xfrm>
            <a:off x="2404533" y="-16933"/>
            <a:ext cx="7230534" cy="5503333"/>
          </a:xfrm>
          <a:custGeom>
            <a:avLst/>
            <a:gdLst>
              <a:gd name="connsiteX0" fmla="*/ 7230534 w 7230534"/>
              <a:gd name="connsiteY0" fmla="*/ 3674533 h 5503333"/>
              <a:gd name="connsiteX1" fmla="*/ 5689600 w 7230534"/>
              <a:gd name="connsiteY1" fmla="*/ 2116666 h 5503333"/>
              <a:gd name="connsiteX2" fmla="*/ 4605867 w 7230534"/>
              <a:gd name="connsiteY2" fmla="*/ 1168400 h 5503333"/>
              <a:gd name="connsiteX3" fmla="*/ 3522134 w 7230534"/>
              <a:gd name="connsiteY3" fmla="*/ 0 h 5503333"/>
              <a:gd name="connsiteX4" fmla="*/ 2235200 w 7230534"/>
              <a:gd name="connsiteY4" fmla="*/ 50800 h 5503333"/>
              <a:gd name="connsiteX5" fmla="*/ 1727200 w 7230534"/>
              <a:gd name="connsiteY5" fmla="*/ 677333 h 5503333"/>
              <a:gd name="connsiteX6" fmla="*/ 1439334 w 7230534"/>
              <a:gd name="connsiteY6" fmla="*/ 982133 h 5503333"/>
              <a:gd name="connsiteX7" fmla="*/ 3014134 w 7230534"/>
              <a:gd name="connsiteY7" fmla="*/ 1811866 h 5503333"/>
              <a:gd name="connsiteX8" fmla="*/ 3674534 w 7230534"/>
              <a:gd name="connsiteY8" fmla="*/ 2709333 h 5503333"/>
              <a:gd name="connsiteX9" fmla="*/ 2827867 w 7230534"/>
              <a:gd name="connsiteY9" fmla="*/ 3386666 h 5503333"/>
              <a:gd name="connsiteX10" fmla="*/ 1371600 w 7230534"/>
              <a:gd name="connsiteY10" fmla="*/ 3793066 h 5503333"/>
              <a:gd name="connsiteX11" fmla="*/ 355600 w 7230534"/>
              <a:gd name="connsiteY11" fmla="*/ 3843866 h 5503333"/>
              <a:gd name="connsiteX12" fmla="*/ 0 w 7230534"/>
              <a:gd name="connsiteY12" fmla="*/ 4216400 h 5503333"/>
              <a:gd name="connsiteX13" fmla="*/ 152400 w 7230534"/>
              <a:gd name="connsiteY13" fmla="*/ 4910666 h 5503333"/>
              <a:gd name="connsiteX14" fmla="*/ 1066800 w 7230534"/>
              <a:gd name="connsiteY14" fmla="*/ 5232400 h 5503333"/>
              <a:gd name="connsiteX15" fmla="*/ 1845734 w 7230534"/>
              <a:gd name="connsiteY15" fmla="*/ 5503333 h 5503333"/>
              <a:gd name="connsiteX16" fmla="*/ 1947334 w 7230534"/>
              <a:gd name="connsiteY16" fmla="*/ 5096933 h 5503333"/>
              <a:gd name="connsiteX17" fmla="*/ 1456267 w 7230534"/>
              <a:gd name="connsiteY17" fmla="*/ 4301066 h 5503333"/>
              <a:gd name="connsiteX18" fmla="*/ 2319867 w 7230534"/>
              <a:gd name="connsiteY18" fmla="*/ 3911600 h 5503333"/>
              <a:gd name="connsiteX19" fmla="*/ 4250267 w 7230534"/>
              <a:gd name="connsiteY19" fmla="*/ 2997200 h 5503333"/>
              <a:gd name="connsiteX20" fmla="*/ 6299200 w 7230534"/>
              <a:gd name="connsiteY20" fmla="*/ 4284133 h 5503333"/>
              <a:gd name="connsiteX21" fmla="*/ 7112000 w 7230534"/>
              <a:gd name="connsiteY21" fmla="*/ 4995333 h 5503333"/>
              <a:gd name="connsiteX22" fmla="*/ 7230534 w 7230534"/>
              <a:gd name="connsiteY22" fmla="*/ 3674533 h 5503333"/>
              <a:gd name="connsiteX0" fmla="*/ 7230534 w 7230534"/>
              <a:gd name="connsiteY0" fmla="*/ 3674533 h 5503333"/>
              <a:gd name="connsiteX1" fmla="*/ 5689600 w 7230534"/>
              <a:gd name="connsiteY1" fmla="*/ 2116666 h 5503333"/>
              <a:gd name="connsiteX2" fmla="*/ 4605867 w 7230534"/>
              <a:gd name="connsiteY2" fmla="*/ 1168400 h 5503333"/>
              <a:gd name="connsiteX3" fmla="*/ 3522134 w 7230534"/>
              <a:gd name="connsiteY3" fmla="*/ 0 h 5503333"/>
              <a:gd name="connsiteX4" fmla="*/ 2235200 w 7230534"/>
              <a:gd name="connsiteY4" fmla="*/ 50800 h 5503333"/>
              <a:gd name="connsiteX5" fmla="*/ 1406358 w 7230534"/>
              <a:gd name="connsiteY5" fmla="*/ 67733 h 5503333"/>
              <a:gd name="connsiteX6" fmla="*/ 1439334 w 7230534"/>
              <a:gd name="connsiteY6" fmla="*/ 982133 h 5503333"/>
              <a:gd name="connsiteX7" fmla="*/ 3014134 w 7230534"/>
              <a:gd name="connsiteY7" fmla="*/ 1811866 h 5503333"/>
              <a:gd name="connsiteX8" fmla="*/ 3674534 w 7230534"/>
              <a:gd name="connsiteY8" fmla="*/ 2709333 h 5503333"/>
              <a:gd name="connsiteX9" fmla="*/ 2827867 w 7230534"/>
              <a:gd name="connsiteY9" fmla="*/ 3386666 h 5503333"/>
              <a:gd name="connsiteX10" fmla="*/ 1371600 w 7230534"/>
              <a:gd name="connsiteY10" fmla="*/ 3793066 h 5503333"/>
              <a:gd name="connsiteX11" fmla="*/ 355600 w 7230534"/>
              <a:gd name="connsiteY11" fmla="*/ 3843866 h 5503333"/>
              <a:gd name="connsiteX12" fmla="*/ 0 w 7230534"/>
              <a:gd name="connsiteY12" fmla="*/ 4216400 h 5503333"/>
              <a:gd name="connsiteX13" fmla="*/ 152400 w 7230534"/>
              <a:gd name="connsiteY13" fmla="*/ 4910666 h 5503333"/>
              <a:gd name="connsiteX14" fmla="*/ 1066800 w 7230534"/>
              <a:gd name="connsiteY14" fmla="*/ 5232400 h 5503333"/>
              <a:gd name="connsiteX15" fmla="*/ 1845734 w 7230534"/>
              <a:gd name="connsiteY15" fmla="*/ 5503333 h 5503333"/>
              <a:gd name="connsiteX16" fmla="*/ 1947334 w 7230534"/>
              <a:gd name="connsiteY16" fmla="*/ 5096933 h 5503333"/>
              <a:gd name="connsiteX17" fmla="*/ 1456267 w 7230534"/>
              <a:gd name="connsiteY17" fmla="*/ 4301066 h 5503333"/>
              <a:gd name="connsiteX18" fmla="*/ 2319867 w 7230534"/>
              <a:gd name="connsiteY18" fmla="*/ 3911600 h 5503333"/>
              <a:gd name="connsiteX19" fmla="*/ 4250267 w 7230534"/>
              <a:gd name="connsiteY19" fmla="*/ 2997200 h 5503333"/>
              <a:gd name="connsiteX20" fmla="*/ 6299200 w 7230534"/>
              <a:gd name="connsiteY20" fmla="*/ 4284133 h 5503333"/>
              <a:gd name="connsiteX21" fmla="*/ 7112000 w 7230534"/>
              <a:gd name="connsiteY21" fmla="*/ 4995333 h 5503333"/>
              <a:gd name="connsiteX22" fmla="*/ 7230534 w 7230534"/>
              <a:gd name="connsiteY22" fmla="*/ 3674533 h 5503333"/>
              <a:gd name="connsiteX0" fmla="*/ 7230534 w 7230534"/>
              <a:gd name="connsiteY0" fmla="*/ 3674533 h 5503333"/>
              <a:gd name="connsiteX1" fmla="*/ 5689600 w 7230534"/>
              <a:gd name="connsiteY1" fmla="*/ 2116666 h 5503333"/>
              <a:gd name="connsiteX2" fmla="*/ 4605867 w 7230534"/>
              <a:gd name="connsiteY2" fmla="*/ 1168400 h 5503333"/>
              <a:gd name="connsiteX3" fmla="*/ 3522134 w 7230534"/>
              <a:gd name="connsiteY3" fmla="*/ 0 h 5503333"/>
              <a:gd name="connsiteX4" fmla="*/ 2235200 w 7230534"/>
              <a:gd name="connsiteY4" fmla="*/ 50800 h 5503333"/>
              <a:gd name="connsiteX5" fmla="*/ 1406358 w 7230534"/>
              <a:gd name="connsiteY5" fmla="*/ 67733 h 5503333"/>
              <a:gd name="connsiteX6" fmla="*/ 1872471 w 7230534"/>
              <a:gd name="connsiteY6" fmla="*/ 645249 h 5503333"/>
              <a:gd name="connsiteX7" fmla="*/ 3014134 w 7230534"/>
              <a:gd name="connsiteY7" fmla="*/ 1811866 h 5503333"/>
              <a:gd name="connsiteX8" fmla="*/ 3674534 w 7230534"/>
              <a:gd name="connsiteY8" fmla="*/ 2709333 h 5503333"/>
              <a:gd name="connsiteX9" fmla="*/ 2827867 w 7230534"/>
              <a:gd name="connsiteY9" fmla="*/ 3386666 h 5503333"/>
              <a:gd name="connsiteX10" fmla="*/ 1371600 w 7230534"/>
              <a:gd name="connsiteY10" fmla="*/ 3793066 h 5503333"/>
              <a:gd name="connsiteX11" fmla="*/ 355600 w 7230534"/>
              <a:gd name="connsiteY11" fmla="*/ 3843866 h 5503333"/>
              <a:gd name="connsiteX12" fmla="*/ 0 w 7230534"/>
              <a:gd name="connsiteY12" fmla="*/ 4216400 h 5503333"/>
              <a:gd name="connsiteX13" fmla="*/ 152400 w 7230534"/>
              <a:gd name="connsiteY13" fmla="*/ 4910666 h 5503333"/>
              <a:gd name="connsiteX14" fmla="*/ 1066800 w 7230534"/>
              <a:gd name="connsiteY14" fmla="*/ 5232400 h 5503333"/>
              <a:gd name="connsiteX15" fmla="*/ 1845734 w 7230534"/>
              <a:gd name="connsiteY15" fmla="*/ 5503333 h 5503333"/>
              <a:gd name="connsiteX16" fmla="*/ 1947334 w 7230534"/>
              <a:gd name="connsiteY16" fmla="*/ 5096933 h 5503333"/>
              <a:gd name="connsiteX17" fmla="*/ 1456267 w 7230534"/>
              <a:gd name="connsiteY17" fmla="*/ 4301066 h 5503333"/>
              <a:gd name="connsiteX18" fmla="*/ 2319867 w 7230534"/>
              <a:gd name="connsiteY18" fmla="*/ 3911600 h 5503333"/>
              <a:gd name="connsiteX19" fmla="*/ 4250267 w 7230534"/>
              <a:gd name="connsiteY19" fmla="*/ 2997200 h 5503333"/>
              <a:gd name="connsiteX20" fmla="*/ 6299200 w 7230534"/>
              <a:gd name="connsiteY20" fmla="*/ 4284133 h 5503333"/>
              <a:gd name="connsiteX21" fmla="*/ 7112000 w 7230534"/>
              <a:gd name="connsiteY21" fmla="*/ 4995333 h 5503333"/>
              <a:gd name="connsiteX22" fmla="*/ 7230534 w 7230534"/>
              <a:gd name="connsiteY22" fmla="*/ 3674533 h 550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230534" h="5503333">
                <a:moveTo>
                  <a:pt x="7230534" y="3674533"/>
                </a:moveTo>
                <a:lnTo>
                  <a:pt x="5689600" y="2116666"/>
                </a:lnTo>
                <a:lnTo>
                  <a:pt x="4605867" y="1168400"/>
                </a:lnTo>
                <a:lnTo>
                  <a:pt x="3522134" y="0"/>
                </a:lnTo>
                <a:lnTo>
                  <a:pt x="2235200" y="50800"/>
                </a:lnTo>
                <a:lnTo>
                  <a:pt x="1406358" y="67733"/>
                </a:lnTo>
                <a:lnTo>
                  <a:pt x="1872471" y="645249"/>
                </a:lnTo>
                <a:lnTo>
                  <a:pt x="3014134" y="1811866"/>
                </a:lnTo>
                <a:lnTo>
                  <a:pt x="3674534" y="2709333"/>
                </a:lnTo>
                <a:lnTo>
                  <a:pt x="2827867" y="3386666"/>
                </a:lnTo>
                <a:lnTo>
                  <a:pt x="1371600" y="3793066"/>
                </a:lnTo>
                <a:lnTo>
                  <a:pt x="355600" y="3843866"/>
                </a:lnTo>
                <a:lnTo>
                  <a:pt x="0" y="4216400"/>
                </a:lnTo>
                <a:lnTo>
                  <a:pt x="152400" y="4910666"/>
                </a:lnTo>
                <a:lnTo>
                  <a:pt x="1066800" y="5232400"/>
                </a:lnTo>
                <a:lnTo>
                  <a:pt x="1845734" y="5503333"/>
                </a:lnTo>
                <a:lnTo>
                  <a:pt x="1947334" y="5096933"/>
                </a:lnTo>
                <a:lnTo>
                  <a:pt x="1456267" y="4301066"/>
                </a:lnTo>
                <a:lnTo>
                  <a:pt x="2319867" y="3911600"/>
                </a:lnTo>
                <a:lnTo>
                  <a:pt x="4250267" y="2997200"/>
                </a:lnTo>
                <a:lnTo>
                  <a:pt x="6299200" y="4284133"/>
                </a:lnTo>
                <a:lnTo>
                  <a:pt x="7112000" y="4995333"/>
                </a:lnTo>
                <a:lnTo>
                  <a:pt x="7230534" y="3674533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79" name="그룹 178"/>
          <p:cNvGrpSpPr/>
          <p:nvPr/>
        </p:nvGrpSpPr>
        <p:grpSpPr>
          <a:xfrm>
            <a:off x="7638502" y="4128498"/>
            <a:ext cx="391885" cy="690274"/>
            <a:chOff x="3033897" y="269095"/>
            <a:chExt cx="391885" cy="690274"/>
          </a:xfrm>
        </p:grpSpPr>
        <p:sp>
          <p:nvSpPr>
            <p:cNvPr id="180" name="직사각형 17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1" name="삼각형 18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2" name="삼각형 18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83" name="그룹 182"/>
          <p:cNvGrpSpPr/>
          <p:nvPr/>
        </p:nvGrpSpPr>
        <p:grpSpPr>
          <a:xfrm>
            <a:off x="8411871" y="3971351"/>
            <a:ext cx="391885" cy="690274"/>
            <a:chOff x="3033897" y="269095"/>
            <a:chExt cx="391885" cy="690274"/>
          </a:xfrm>
        </p:grpSpPr>
        <p:sp>
          <p:nvSpPr>
            <p:cNvPr id="184" name="직사각형 18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5" name="삼각형 18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6" name="삼각형 18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87" name="그룹 186"/>
          <p:cNvGrpSpPr/>
          <p:nvPr/>
        </p:nvGrpSpPr>
        <p:grpSpPr>
          <a:xfrm>
            <a:off x="8757594" y="4508825"/>
            <a:ext cx="391885" cy="690274"/>
            <a:chOff x="3033897" y="269095"/>
            <a:chExt cx="391885" cy="690274"/>
          </a:xfrm>
        </p:grpSpPr>
        <p:sp>
          <p:nvSpPr>
            <p:cNvPr id="188" name="직사각형 18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9" name="삼각형 18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0" name="삼각형 18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91" name="그룹 190"/>
          <p:cNvGrpSpPr/>
          <p:nvPr/>
        </p:nvGrpSpPr>
        <p:grpSpPr>
          <a:xfrm>
            <a:off x="9042192" y="5185220"/>
            <a:ext cx="391885" cy="690274"/>
            <a:chOff x="3033897" y="269095"/>
            <a:chExt cx="391885" cy="690274"/>
          </a:xfrm>
        </p:grpSpPr>
        <p:sp>
          <p:nvSpPr>
            <p:cNvPr id="192" name="직사각형 19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3" name="삼각형 19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4" name="삼각형 19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95" name="그룹 194"/>
          <p:cNvGrpSpPr/>
          <p:nvPr/>
        </p:nvGrpSpPr>
        <p:grpSpPr>
          <a:xfrm>
            <a:off x="8949120" y="5676298"/>
            <a:ext cx="391885" cy="690274"/>
            <a:chOff x="3033897" y="269095"/>
            <a:chExt cx="391885" cy="690274"/>
          </a:xfrm>
        </p:grpSpPr>
        <p:sp>
          <p:nvSpPr>
            <p:cNvPr id="196" name="직사각형 19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7" name="삼각형 19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8" name="삼각형 19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99" name="그룹 198"/>
          <p:cNvGrpSpPr/>
          <p:nvPr/>
        </p:nvGrpSpPr>
        <p:grpSpPr>
          <a:xfrm>
            <a:off x="8177585" y="5075489"/>
            <a:ext cx="391885" cy="690274"/>
            <a:chOff x="3033897" y="269095"/>
            <a:chExt cx="391885" cy="690274"/>
          </a:xfrm>
        </p:grpSpPr>
        <p:sp>
          <p:nvSpPr>
            <p:cNvPr id="200" name="직사각형 19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1" name="삼각형 20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2" name="삼각형 20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03" name="그룹 202"/>
          <p:cNvGrpSpPr/>
          <p:nvPr/>
        </p:nvGrpSpPr>
        <p:grpSpPr>
          <a:xfrm>
            <a:off x="8050294" y="5943697"/>
            <a:ext cx="391885" cy="690274"/>
            <a:chOff x="3033897" y="269095"/>
            <a:chExt cx="391885" cy="690274"/>
          </a:xfrm>
        </p:grpSpPr>
        <p:sp>
          <p:nvSpPr>
            <p:cNvPr id="204" name="직사각형 20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5" name="삼각형 20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6" name="삼각형 20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07" name="그룹 206"/>
          <p:cNvGrpSpPr/>
          <p:nvPr/>
        </p:nvGrpSpPr>
        <p:grpSpPr>
          <a:xfrm>
            <a:off x="6075729" y="5943533"/>
            <a:ext cx="391885" cy="690274"/>
            <a:chOff x="3033897" y="269095"/>
            <a:chExt cx="391885" cy="690274"/>
          </a:xfrm>
        </p:grpSpPr>
        <p:sp>
          <p:nvSpPr>
            <p:cNvPr id="208" name="직사각형 20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9" name="삼각형 20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0" name="삼각형 20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11" name="그룹 210"/>
          <p:cNvGrpSpPr/>
          <p:nvPr/>
        </p:nvGrpSpPr>
        <p:grpSpPr>
          <a:xfrm>
            <a:off x="4563213" y="4934535"/>
            <a:ext cx="391885" cy="690274"/>
            <a:chOff x="3033897" y="269095"/>
            <a:chExt cx="391885" cy="690274"/>
          </a:xfrm>
        </p:grpSpPr>
        <p:sp>
          <p:nvSpPr>
            <p:cNvPr id="212" name="직사각형 21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3" name="삼각형 21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4" name="삼각형 21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40" name="자유형 39"/>
          <p:cNvSpPr/>
          <p:nvPr/>
        </p:nvSpPr>
        <p:spPr>
          <a:xfrm>
            <a:off x="2718977" y="5698347"/>
            <a:ext cx="351227" cy="551062"/>
          </a:xfrm>
          <a:custGeom>
            <a:avLst/>
            <a:gdLst>
              <a:gd name="connsiteX0" fmla="*/ 0 w 351227"/>
              <a:gd name="connsiteY0" fmla="*/ 520784 h 551062"/>
              <a:gd name="connsiteX1" fmla="*/ 169558 w 351227"/>
              <a:gd name="connsiteY1" fmla="*/ 0 h 551062"/>
              <a:gd name="connsiteX2" fmla="*/ 351227 w 351227"/>
              <a:gd name="connsiteY2" fmla="*/ 24223 h 551062"/>
              <a:gd name="connsiteX3" fmla="*/ 272504 w 351227"/>
              <a:gd name="connsiteY3" fmla="*/ 551062 h 551062"/>
              <a:gd name="connsiteX4" fmla="*/ 0 w 351227"/>
              <a:gd name="connsiteY4" fmla="*/ 520784 h 551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227" h="551062">
                <a:moveTo>
                  <a:pt x="0" y="520784"/>
                </a:moveTo>
                <a:lnTo>
                  <a:pt x="169558" y="0"/>
                </a:lnTo>
                <a:lnTo>
                  <a:pt x="351227" y="24223"/>
                </a:lnTo>
                <a:lnTo>
                  <a:pt x="272504" y="551062"/>
                </a:lnTo>
                <a:lnTo>
                  <a:pt x="0" y="520784"/>
                </a:lnTo>
                <a:close/>
              </a:path>
            </a:pathLst>
          </a:custGeom>
          <a:solidFill>
            <a:srgbClr val="BD7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정육면체 33"/>
          <p:cNvSpPr/>
          <p:nvPr/>
        </p:nvSpPr>
        <p:spPr>
          <a:xfrm>
            <a:off x="2658340" y="5256935"/>
            <a:ext cx="619200" cy="488396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5" name="자유형 224"/>
          <p:cNvSpPr/>
          <p:nvPr/>
        </p:nvSpPr>
        <p:spPr>
          <a:xfrm>
            <a:off x="2286000" y="3713018"/>
            <a:ext cx="498764" cy="2189018"/>
          </a:xfrm>
          <a:custGeom>
            <a:avLst/>
            <a:gdLst>
              <a:gd name="connsiteX0" fmla="*/ 498764 w 498764"/>
              <a:gd name="connsiteY0" fmla="*/ 2092037 h 2189018"/>
              <a:gd name="connsiteX1" fmla="*/ 290945 w 498764"/>
              <a:gd name="connsiteY1" fmla="*/ 2050473 h 2189018"/>
              <a:gd name="connsiteX2" fmla="*/ 374073 w 498764"/>
              <a:gd name="connsiteY2" fmla="*/ 1524000 h 2189018"/>
              <a:gd name="connsiteX3" fmla="*/ 374073 w 498764"/>
              <a:gd name="connsiteY3" fmla="*/ 1343891 h 2189018"/>
              <a:gd name="connsiteX4" fmla="*/ 180109 w 498764"/>
              <a:gd name="connsiteY4" fmla="*/ 1052946 h 2189018"/>
              <a:gd name="connsiteX5" fmla="*/ 83127 w 498764"/>
              <a:gd name="connsiteY5" fmla="*/ 678873 h 2189018"/>
              <a:gd name="connsiteX6" fmla="*/ 193964 w 498764"/>
              <a:gd name="connsiteY6" fmla="*/ 304800 h 2189018"/>
              <a:gd name="connsiteX7" fmla="*/ 429491 w 498764"/>
              <a:gd name="connsiteY7" fmla="*/ 83127 h 2189018"/>
              <a:gd name="connsiteX8" fmla="*/ 332509 w 498764"/>
              <a:gd name="connsiteY8" fmla="*/ 0 h 2189018"/>
              <a:gd name="connsiteX9" fmla="*/ 41564 w 498764"/>
              <a:gd name="connsiteY9" fmla="*/ 318655 h 2189018"/>
              <a:gd name="connsiteX10" fmla="*/ 0 w 498764"/>
              <a:gd name="connsiteY10" fmla="*/ 637309 h 2189018"/>
              <a:gd name="connsiteX11" fmla="*/ 41564 w 498764"/>
              <a:gd name="connsiteY11" fmla="*/ 1122218 h 2189018"/>
              <a:gd name="connsiteX12" fmla="*/ 180109 w 498764"/>
              <a:gd name="connsiteY12" fmla="*/ 1385455 h 2189018"/>
              <a:gd name="connsiteX13" fmla="*/ 166255 w 498764"/>
              <a:gd name="connsiteY13" fmla="*/ 1898073 h 2189018"/>
              <a:gd name="connsiteX14" fmla="*/ 249382 w 498764"/>
              <a:gd name="connsiteY14" fmla="*/ 2175164 h 2189018"/>
              <a:gd name="connsiteX15" fmla="*/ 415636 w 498764"/>
              <a:gd name="connsiteY15" fmla="*/ 2189018 h 2189018"/>
              <a:gd name="connsiteX16" fmla="*/ 498764 w 498764"/>
              <a:gd name="connsiteY16" fmla="*/ 2092037 h 218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98764" h="2189018">
                <a:moveTo>
                  <a:pt x="498764" y="2092037"/>
                </a:moveTo>
                <a:lnTo>
                  <a:pt x="290945" y="2050473"/>
                </a:lnTo>
                <a:lnTo>
                  <a:pt x="374073" y="1524000"/>
                </a:lnTo>
                <a:lnTo>
                  <a:pt x="374073" y="1343891"/>
                </a:lnTo>
                <a:lnTo>
                  <a:pt x="180109" y="1052946"/>
                </a:lnTo>
                <a:lnTo>
                  <a:pt x="83127" y="678873"/>
                </a:lnTo>
                <a:lnTo>
                  <a:pt x="193964" y="304800"/>
                </a:lnTo>
                <a:lnTo>
                  <a:pt x="429491" y="83127"/>
                </a:lnTo>
                <a:lnTo>
                  <a:pt x="332509" y="0"/>
                </a:lnTo>
                <a:lnTo>
                  <a:pt x="41564" y="318655"/>
                </a:lnTo>
                <a:lnTo>
                  <a:pt x="0" y="637309"/>
                </a:lnTo>
                <a:lnTo>
                  <a:pt x="41564" y="1122218"/>
                </a:lnTo>
                <a:lnTo>
                  <a:pt x="180109" y="1385455"/>
                </a:lnTo>
                <a:lnTo>
                  <a:pt x="166255" y="1898073"/>
                </a:lnTo>
                <a:lnTo>
                  <a:pt x="249382" y="2175164"/>
                </a:lnTo>
                <a:lnTo>
                  <a:pt x="415636" y="2189018"/>
                </a:lnTo>
                <a:lnTo>
                  <a:pt x="498764" y="2092037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6" name="타원 225"/>
          <p:cNvSpPr/>
          <p:nvPr/>
        </p:nvSpPr>
        <p:spPr>
          <a:xfrm>
            <a:off x="6424002" y="4195446"/>
            <a:ext cx="2181242" cy="218124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5" name="직사각형 234"/>
          <p:cNvSpPr/>
          <p:nvPr/>
        </p:nvSpPr>
        <p:spPr>
          <a:xfrm rot="19771847">
            <a:off x="5627952" y="1491996"/>
            <a:ext cx="2057098" cy="8082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8" name="타원 237"/>
          <p:cNvSpPr/>
          <p:nvPr/>
        </p:nvSpPr>
        <p:spPr>
          <a:xfrm>
            <a:off x="666016" y="2316760"/>
            <a:ext cx="1312030" cy="260527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090713" y="708684"/>
            <a:ext cx="7460343" cy="5689600"/>
          </a:xfrm>
          <a:custGeom>
            <a:avLst/>
            <a:gdLst>
              <a:gd name="connsiteX0" fmla="*/ 885371 w 7460343"/>
              <a:gd name="connsiteY0" fmla="*/ 870857 h 5689600"/>
              <a:gd name="connsiteX1" fmla="*/ 899886 w 7460343"/>
              <a:gd name="connsiteY1" fmla="*/ 1335314 h 5689600"/>
              <a:gd name="connsiteX2" fmla="*/ 653143 w 7460343"/>
              <a:gd name="connsiteY2" fmla="*/ 2046514 h 5689600"/>
              <a:gd name="connsiteX3" fmla="*/ 217714 w 7460343"/>
              <a:gd name="connsiteY3" fmla="*/ 2714171 h 5689600"/>
              <a:gd name="connsiteX4" fmla="*/ 0 w 7460343"/>
              <a:gd name="connsiteY4" fmla="*/ 4252685 h 5689600"/>
              <a:gd name="connsiteX5" fmla="*/ 391886 w 7460343"/>
              <a:gd name="connsiteY5" fmla="*/ 5631542 h 5689600"/>
              <a:gd name="connsiteX6" fmla="*/ 2438400 w 7460343"/>
              <a:gd name="connsiteY6" fmla="*/ 5689600 h 5689600"/>
              <a:gd name="connsiteX7" fmla="*/ 6328229 w 7460343"/>
              <a:gd name="connsiteY7" fmla="*/ 5080000 h 5689600"/>
              <a:gd name="connsiteX8" fmla="*/ 6429829 w 7460343"/>
              <a:gd name="connsiteY8" fmla="*/ 4180114 h 5689600"/>
              <a:gd name="connsiteX9" fmla="*/ 3222171 w 7460343"/>
              <a:gd name="connsiteY9" fmla="*/ 3730171 h 5689600"/>
              <a:gd name="connsiteX10" fmla="*/ 3018971 w 7460343"/>
              <a:gd name="connsiteY10" fmla="*/ 2394857 h 5689600"/>
              <a:gd name="connsiteX11" fmla="*/ 4049486 w 7460343"/>
              <a:gd name="connsiteY11" fmla="*/ 1785257 h 5689600"/>
              <a:gd name="connsiteX12" fmla="*/ 5602514 w 7460343"/>
              <a:gd name="connsiteY12" fmla="*/ 1320800 h 5689600"/>
              <a:gd name="connsiteX13" fmla="*/ 7460343 w 7460343"/>
              <a:gd name="connsiteY13" fmla="*/ 0 h 5689600"/>
              <a:gd name="connsiteX14" fmla="*/ 7460343 w 7460343"/>
              <a:gd name="connsiteY14" fmla="*/ 0 h 5689600"/>
              <a:gd name="connsiteX15" fmla="*/ 7460343 w 7460343"/>
              <a:gd name="connsiteY15" fmla="*/ 0 h 568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460343" h="5689600">
                <a:moveTo>
                  <a:pt x="885371" y="870857"/>
                </a:moveTo>
                <a:lnTo>
                  <a:pt x="899886" y="1335314"/>
                </a:lnTo>
                <a:lnTo>
                  <a:pt x="653143" y="2046514"/>
                </a:lnTo>
                <a:lnTo>
                  <a:pt x="217714" y="2714171"/>
                </a:lnTo>
                <a:lnTo>
                  <a:pt x="0" y="4252685"/>
                </a:lnTo>
                <a:lnTo>
                  <a:pt x="391886" y="5631542"/>
                </a:lnTo>
                <a:lnTo>
                  <a:pt x="2438400" y="5689600"/>
                </a:lnTo>
                <a:lnTo>
                  <a:pt x="6328229" y="5080000"/>
                </a:lnTo>
                <a:lnTo>
                  <a:pt x="6429829" y="4180114"/>
                </a:lnTo>
                <a:lnTo>
                  <a:pt x="3222171" y="3730171"/>
                </a:lnTo>
                <a:lnTo>
                  <a:pt x="3018971" y="2394857"/>
                </a:lnTo>
                <a:lnTo>
                  <a:pt x="4049486" y="1785257"/>
                </a:lnTo>
                <a:lnTo>
                  <a:pt x="5602514" y="1320800"/>
                </a:lnTo>
                <a:lnTo>
                  <a:pt x="7460343" y="0"/>
                </a:lnTo>
                <a:lnTo>
                  <a:pt x="7460343" y="0"/>
                </a:lnTo>
                <a:lnTo>
                  <a:pt x="7460343" y="0"/>
                </a:lnTo>
              </a:path>
            </a:pathLst>
          </a:custGeom>
          <a:noFill/>
          <a:ln w="381000">
            <a:solidFill>
              <a:srgbClr val="BD7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41" name="직선 화살표 연결선 240"/>
          <p:cNvCxnSpPr/>
          <p:nvPr/>
        </p:nvCxnSpPr>
        <p:spPr>
          <a:xfrm flipV="1">
            <a:off x="2989939" y="4066921"/>
            <a:ext cx="754836" cy="75185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/>
          <p:cNvCxnSpPr/>
          <p:nvPr/>
        </p:nvCxnSpPr>
        <p:spPr>
          <a:xfrm flipH="1" flipV="1">
            <a:off x="7877055" y="2872995"/>
            <a:ext cx="1122676" cy="102677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/>
          <p:cNvCxnSpPr/>
          <p:nvPr/>
        </p:nvCxnSpPr>
        <p:spPr>
          <a:xfrm flipH="1" flipV="1">
            <a:off x="5142919" y="283649"/>
            <a:ext cx="1122676" cy="102677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자유형 1"/>
          <p:cNvSpPr/>
          <p:nvPr/>
        </p:nvSpPr>
        <p:spPr>
          <a:xfrm>
            <a:off x="728663" y="342900"/>
            <a:ext cx="1800225" cy="1814513"/>
          </a:xfrm>
          <a:custGeom>
            <a:avLst/>
            <a:gdLst>
              <a:gd name="connsiteX0" fmla="*/ 485775 w 1800225"/>
              <a:gd name="connsiteY0" fmla="*/ 100013 h 1814513"/>
              <a:gd name="connsiteX1" fmla="*/ 0 w 1800225"/>
              <a:gd name="connsiteY1" fmla="*/ 628650 h 1814513"/>
              <a:gd name="connsiteX2" fmla="*/ 0 w 1800225"/>
              <a:gd name="connsiteY2" fmla="*/ 1300163 h 1814513"/>
              <a:gd name="connsiteX3" fmla="*/ 385762 w 1800225"/>
              <a:gd name="connsiteY3" fmla="*/ 1814513 h 1814513"/>
              <a:gd name="connsiteX4" fmla="*/ 985837 w 1800225"/>
              <a:gd name="connsiteY4" fmla="*/ 1757363 h 1814513"/>
              <a:gd name="connsiteX5" fmla="*/ 1628775 w 1800225"/>
              <a:gd name="connsiteY5" fmla="*/ 1357313 h 1814513"/>
              <a:gd name="connsiteX6" fmla="*/ 1800225 w 1800225"/>
              <a:gd name="connsiteY6" fmla="*/ 900113 h 1814513"/>
              <a:gd name="connsiteX7" fmla="*/ 1414462 w 1800225"/>
              <a:gd name="connsiteY7" fmla="*/ 342900 h 1814513"/>
              <a:gd name="connsiteX8" fmla="*/ 1042987 w 1800225"/>
              <a:gd name="connsiteY8" fmla="*/ 0 h 1814513"/>
              <a:gd name="connsiteX9" fmla="*/ 485775 w 1800225"/>
              <a:gd name="connsiteY9" fmla="*/ 100013 h 181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25" h="1814513">
                <a:moveTo>
                  <a:pt x="485775" y="100013"/>
                </a:moveTo>
                <a:lnTo>
                  <a:pt x="0" y="628650"/>
                </a:lnTo>
                <a:lnTo>
                  <a:pt x="0" y="1300163"/>
                </a:lnTo>
                <a:lnTo>
                  <a:pt x="385762" y="1814513"/>
                </a:lnTo>
                <a:lnTo>
                  <a:pt x="985837" y="1757363"/>
                </a:lnTo>
                <a:lnTo>
                  <a:pt x="1628775" y="1357313"/>
                </a:lnTo>
                <a:lnTo>
                  <a:pt x="1800225" y="900113"/>
                </a:lnTo>
                <a:lnTo>
                  <a:pt x="1414462" y="342900"/>
                </a:lnTo>
                <a:lnTo>
                  <a:pt x="1042987" y="0"/>
                </a:lnTo>
                <a:lnTo>
                  <a:pt x="485775" y="100013"/>
                </a:lnTo>
                <a:close/>
              </a:path>
            </a:pathLst>
          </a:custGeom>
          <a:solidFill>
            <a:schemeClr val="accent6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이그나이</a:t>
            </a:r>
            <a:endParaRPr kumimoji="1" lang="en-US" altLang="ko-KR" sz="2000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2000" dirty="0" smtClean="0">
                <a:solidFill>
                  <a:schemeClr val="tx1"/>
                </a:solidFill>
              </a:rPr>
              <a:t>/</a:t>
            </a:r>
          </a:p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갤드런의 집</a:t>
            </a:r>
            <a:endParaRPr kumimoji="1"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17" name="자유형 216"/>
          <p:cNvSpPr/>
          <p:nvPr/>
        </p:nvSpPr>
        <p:spPr>
          <a:xfrm>
            <a:off x="485775" y="2236339"/>
            <a:ext cx="1800225" cy="2974921"/>
          </a:xfrm>
          <a:custGeom>
            <a:avLst/>
            <a:gdLst>
              <a:gd name="connsiteX0" fmla="*/ 485775 w 1800225"/>
              <a:gd name="connsiteY0" fmla="*/ 100013 h 1814513"/>
              <a:gd name="connsiteX1" fmla="*/ 0 w 1800225"/>
              <a:gd name="connsiteY1" fmla="*/ 628650 h 1814513"/>
              <a:gd name="connsiteX2" fmla="*/ 0 w 1800225"/>
              <a:gd name="connsiteY2" fmla="*/ 1300163 h 1814513"/>
              <a:gd name="connsiteX3" fmla="*/ 385762 w 1800225"/>
              <a:gd name="connsiteY3" fmla="*/ 1814513 h 1814513"/>
              <a:gd name="connsiteX4" fmla="*/ 985837 w 1800225"/>
              <a:gd name="connsiteY4" fmla="*/ 1757363 h 1814513"/>
              <a:gd name="connsiteX5" fmla="*/ 1628775 w 1800225"/>
              <a:gd name="connsiteY5" fmla="*/ 1357313 h 1814513"/>
              <a:gd name="connsiteX6" fmla="*/ 1800225 w 1800225"/>
              <a:gd name="connsiteY6" fmla="*/ 900113 h 1814513"/>
              <a:gd name="connsiteX7" fmla="*/ 1414462 w 1800225"/>
              <a:gd name="connsiteY7" fmla="*/ 342900 h 1814513"/>
              <a:gd name="connsiteX8" fmla="*/ 1042987 w 1800225"/>
              <a:gd name="connsiteY8" fmla="*/ 0 h 1814513"/>
              <a:gd name="connsiteX9" fmla="*/ 485775 w 1800225"/>
              <a:gd name="connsiteY9" fmla="*/ 100013 h 181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25" h="1814513">
                <a:moveTo>
                  <a:pt x="485775" y="100013"/>
                </a:moveTo>
                <a:lnTo>
                  <a:pt x="0" y="628650"/>
                </a:lnTo>
                <a:lnTo>
                  <a:pt x="0" y="1300163"/>
                </a:lnTo>
                <a:lnTo>
                  <a:pt x="385762" y="1814513"/>
                </a:lnTo>
                <a:lnTo>
                  <a:pt x="985837" y="1757363"/>
                </a:lnTo>
                <a:lnTo>
                  <a:pt x="1628775" y="1357313"/>
                </a:lnTo>
                <a:lnTo>
                  <a:pt x="1800225" y="900113"/>
                </a:lnTo>
                <a:lnTo>
                  <a:pt x="1414462" y="342900"/>
                </a:lnTo>
                <a:lnTo>
                  <a:pt x="1042987" y="0"/>
                </a:lnTo>
                <a:lnTo>
                  <a:pt x="485775" y="100013"/>
                </a:lnTo>
                <a:close/>
              </a:path>
            </a:pathLst>
          </a:custGeom>
          <a:solidFill>
            <a:srgbClr val="FFFF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tx1"/>
                </a:solidFill>
              </a:rPr>
              <a:t>모험가의</a:t>
            </a:r>
            <a:endParaRPr kumimoji="1" lang="en-US" altLang="ko-KR" sz="28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2800" dirty="0" smtClean="0">
                <a:solidFill>
                  <a:schemeClr val="tx1"/>
                </a:solidFill>
              </a:rPr>
              <a:t>쉼터</a:t>
            </a:r>
            <a:endParaRPr kumimoji="1"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18" name="자유형 217"/>
          <p:cNvSpPr/>
          <p:nvPr/>
        </p:nvSpPr>
        <p:spPr>
          <a:xfrm>
            <a:off x="2250470" y="3682145"/>
            <a:ext cx="1845456" cy="2596391"/>
          </a:xfrm>
          <a:custGeom>
            <a:avLst/>
            <a:gdLst>
              <a:gd name="connsiteX0" fmla="*/ 485775 w 1800225"/>
              <a:gd name="connsiteY0" fmla="*/ 100013 h 1814513"/>
              <a:gd name="connsiteX1" fmla="*/ 0 w 1800225"/>
              <a:gd name="connsiteY1" fmla="*/ 628650 h 1814513"/>
              <a:gd name="connsiteX2" fmla="*/ 0 w 1800225"/>
              <a:gd name="connsiteY2" fmla="*/ 1300163 h 1814513"/>
              <a:gd name="connsiteX3" fmla="*/ 385762 w 1800225"/>
              <a:gd name="connsiteY3" fmla="*/ 1814513 h 1814513"/>
              <a:gd name="connsiteX4" fmla="*/ 985837 w 1800225"/>
              <a:gd name="connsiteY4" fmla="*/ 1757363 h 1814513"/>
              <a:gd name="connsiteX5" fmla="*/ 1628775 w 1800225"/>
              <a:gd name="connsiteY5" fmla="*/ 1357313 h 1814513"/>
              <a:gd name="connsiteX6" fmla="*/ 1800225 w 1800225"/>
              <a:gd name="connsiteY6" fmla="*/ 900113 h 1814513"/>
              <a:gd name="connsiteX7" fmla="*/ 1414462 w 1800225"/>
              <a:gd name="connsiteY7" fmla="*/ 342900 h 1814513"/>
              <a:gd name="connsiteX8" fmla="*/ 1042987 w 1800225"/>
              <a:gd name="connsiteY8" fmla="*/ 0 h 1814513"/>
              <a:gd name="connsiteX9" fmla="*/ 485775 w 1800225"/>
              <a:gd name="connsiteY9" fmla="*/ 100013 h 1814513"/>
              <a:gd name="connsiteX0" fmla="*/ 0 w 1849448"/>
              <a:gd name="connsiteY0" fmla="*/ 320605 h 1814513"/>
              <a:gd name="connsiteX1" fmla="*/ 49223 w 1849448"/>
              <a:gd name="connsiteY1" fmla="*/ 628650 h 1814513"/>
              <a:gd name="connsiteX2" fmla="*/ 49223 w 1849448"/>
              <a:gd name="connsiteY2" fmla="*/ 1300163 h 1814513"/>
              <a:gd name="connsiteX3" fmla="*/ 434985 w 1849448"/>
              <a:gd name="connsiteY3" fmla="*/ 1814513 h 1814513"/>
              <a:gd name="connsiteX4" fmla="*/ 1035060 w 1849448"/>
              <a:gd name="connsiteY4" fmla="*/ 1757363 h 1814513"/>
              <a:gd name="connsiteX5" fmla="*/ 1677998 w 1849448"/>
              <a:gd name="connsiteY5" fmla="*/ 1357313 h 1814513"/>
              <a:gd name="connsiteX6" fmla="*/ 1849448 w 1849448"/>
              <a:gd name="connsiteY6" fmla="*/ 900113 h 1814513"/>
              <a:gd name="connsiteX7" fmla="*/ 1463685 w 1849448"/>
              <a:gd name="connsiteY7" fmla="*/ 342900 h 1814513"/>
              <a:gd name="connsiteX8" fmla="*/ 1092210 w 1849448"/>
              <a:gd name="connsiteY8" fmla="*/ 0 h 1814513"/>
              <a:gd name="connsiteX9" fmla="*/ 0 w 1849448"/>
              <a:gd name="connsiteY9" fmla="*/ 320605 h 1814513"/>
              <a:gd name="connsiteX0" fmla="*/ 0 w 1849448"/>
              <a:gd name="connsiteY0" fmla="*/ 142708 h 1636616"/>
              <a:gd name="connsiteX1" fmla="*/ 49223 w 1849448"/>
              <a:gd name="connsiteY1" fmla="*/ 450753 h 1636616"/>
              <a:gd name="connsiteX2" fmla="*/ 49223 w 1849448"/>
              <a:gd name="connsiteY2" fmla="*/ 1122266 h 1636616"/>
              <a:gd name="connsiteX3" fmla="*/ 434985 w 1849448"/>
              <a:gd name="connsiteY3" fmla="*/ 1636616 h 1636616"/>
              <a:gd name="connsiteX4" fmla="*/ 1035060 w 1849448"/>
              <a:gd name="connsiteY4" fmla="*/ 1579466 h 1636616"/>
              <a:gd name="connsiteX5" fmla="*/ 1677998 w 1849448"/>
              <a:gd name="connsiteY5" fmla="*/ 1179416 h 1636616"/>
              <a:gd name="connsiteX6" fmla="*/ 1849448 w 1849448"/>
              <a:gd name="connsiteY6" fmla="*/ 722216 h 1636616"/>
              <a:gd name="connsiteX7" fmla="*/ 1463685 w 1849448"/>
              <a:gd name="connsiteY7" fmla="*/ 165003 h 1636616"/>
              <a:gd name="connsiteX8" fmla="*/ 295405 w 1849448"/>
              <a:gd name="connsiteY8" fmla="*/ 0 h 1636616"/>
              <a:gd name="connsiteX9" fmla="*/ 0 w 1849448"/>
              <a:gd name="connsiteY9" fmla="*/ 142708 h 1636616"/>
              <a:gd name="connsiteX0" fmla="*/ 0 w 1849448"/>
              <a:gd name="connsiteY0" fmla="*/ 142708 h 1636616"/>
              <a:gd name="connsiteX1" fmla="*/ 49223 w 1849448"/>
              <a:gd name="connsiteY1" fmla="*/ 450753 h 1636616"/>
              <a:gd name="connsiteX2" fmla="*/ 49223 w 1849448"/>
              <a:gd name="connsiteY2" fmla="*/ 1122266 h 1636616"/>
              <a:gd name="connsiteX3" fmla="*/ 434985 w 1849448"/>
              <a:gd name="connsiteY3" fmla="*/ 1636616 h 1636616"/>
              <a:gd name="connsiteX4" fmla="*/ 1035060 w 1849448"/>
              <a:gd name="connsiteY4" fmla="*/ 1579466 h 1636616"/>
              <a:gd name="connsiteX5" fmla="*/ 1677998 w 1849448"/>
              <a:gd name="connsiteY5" fmla="*/ 1179416 h 1636616"/>
              <a:gd name="connsiteX6" fmla="*/ 1849448 w 1849448"/>
              <a:gd name="connsiteY6" fmla="*/ 722216 h 1636616"/>
              <a:gd name="connsiteX7" fmla="*/ 325391 w 1849448"/>
              <a:gd name="connsiteY7" fmla="*/ 535028 h 1636616"/>
              <a:gd name="connsiteX8" fmla="*/ 295405 w 1849448"/>
              <a:gd name="connsiteY8" fmla="*/ 0 h 1636616"/>
              <a:gd name="connsiteX9" fmla="*/ 0 w 1849448"/>
              <a:gd name="connsiteY9" fmla="*/ 142708 h 1636616"/>
              <a:gd name="connsiteX0" fmla="*/ 0 w 1860831"/>
              <a:gd name="connsiteY0" fmla="*/ 142708 h 1636616"/>
              <a:gd name="connsiteX1" fmla="*/ 49223 w 1860831"/>
              <a:gd name="connsiteY1" fmla="*/ 450753 h 1636616"/>
              <a:gd name="connsiteX2" fmla="*/ 49223 w 1860831"/>
              <a:gd name="connsiteY2" fmla="*/ 1122266 h 1636616"/>
              <a:gd name="connsiteX3" fmla="*/ 434985 w 1860831"/>
              <a:gd name="connsiteY3" fmla="*/ 1636616 h 1636616"/>
              <a:gd name="connsiteX4" fmla="*/ 1035060 w 1860831"/>
              <a:gd name="connsiteY4" fmla="*/ 1579466 h 1636616"/>
              <a:gd name="connsiteX5" fmla="*/ 1677998 w 1860831"/>
              <a:gd name="connsiteY5" fmla="*/ 1179416 h 1636616"/>
              <a:gd name="connsiteX6" fmla="*/ 1860831 w 1860831"/>
              <a:gd name="connsiteY6" fmla="*/ 1078009 h 1636616"/>
              <a:gd name="connsiteX7" fmla="*/ 325391 w 1860831"/>
              <a:gd name="connsiteY7" fmla="*/ 535028 h 1636616"/>
              <a:gd name="connsiteX8" fmla="*/ 295405 w 1860831"/>
              <a:gd name="connsiteY8" fmla="*/ 0 h 1636616"/>
              <a:gd name="connsiteX9" fmla="*/ 0 w 1860831"/>
              <a:gd name="connsiteY9" fmla="*/ 142708 h 1636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60831" h="1636616">
                <a:moveTo>
                  <a:pt x="0" y="142708"/>
                </a:moveTo>
                <a:lnTo>
                  <a:pt x="49223" y="450753"/>
                </a:lnTo>
                <a:lnTo>
                  <a:pt x="49223" y="1122266"/>
                </a:lnTo>
                <a:lnTo>
                  <a:pt x="434985" y="1636616"/>
                </a:lnTo>
                <a:lnTo>
                  <a:pt x="1035060" y="1579466"/>
                </a:lnTo>
                <a:lnTo>
                  <a:pt x="1677998" y="1179416"/>
                </a:lnTo>
                <a:lnTo>
                  <a:pt x="1860831" y="1078009"/>
                </a:lnTo>
                <a:lnTo>
                  <a:pt x="325391" y="535028"/>
                </a:lnTo>
                <a:lnTo>
                  <a:pt x="295405" y="0"/>
                </a:lnTo>
                <a:lnTo>
                  <a:pt x="0" y="142708"/>
                </a:lnTo>
                <a:close/>
              </a:path>
            </a:pathLst>
          </a:custGeom>
          <a:solidFill>
            <a:schemeClr val="accent6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ko-KR" altLang="en-US" sz="2800" dirty="0" smtClean="0">
                <a:solidFill>
                  <a:schemeClr val="tx1"/>
                </a:solidFill>
              </a:rPr>
              <a:t>갤드런의</a:t>
            </a:r>
            <a:endParaRPr kumimoji="1" lang="en-US" altLang="ko-KR" sz="28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2800" dirty="0" smtClean="0">
                <a:solidFill>
                  <a:schemeClr val="tx1"/>
                </a:solidFill>
              </a:rPr>
              <a:t>목장</a:t>
            </a:r>
            <a:endParaRPr kumimoji="1"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19" name="자유형 218"/>
          <p:cNvSpPr/>
          <p:nvPr/>
        </p:nvSpPr>
        <p:spPr>
          <a:xfrm>
            <a:off x="5757998" y="3844104"/>
            <a:ext cx="3583007" cy="2878614"/>
          </a:xfrm>
          <a:custGeom>
            <a:avLst/>
            <a:gdLst>
              <a:gd name="connsiteX0" fmla="*/ 485775 w 1800225"/>
              <a:gd name="connsiteY0" fmla="*/ 100013 h 1814513"/>
              <a:gd name="connsiteX1" fmla="*/ 0 w 1800225"/>
              <a:gd name="connsiteY1" fmla="*/ 628650 h 1814513"/>
              <a:gd name="connsiteX2" fmla="*/ 0 w 1800225"/>
              <a:gd name="connsiteY2" fmla="*/ 1300163 h 1814513"/>
              <a:gd name="connsiteX3" fmla="*/ 385762 w 1800225"/>
              <a:gd name="connsiteY3" fmla="*/ 1814513 h 1814513"/>
              <a:gd name="connsiteX4" fmla="*/ 985837 w 1800225"/>
              <a:gd name="connsiteY4" fmla="*/ 1757363 h 1814513"/>
              <a:gd name="connsiteX5" fmla="*/ 1628775 w 1800225"/>
              <a:gd name="connsiteY5" fmla="*/ 1357313 h 1814513"/>
              <a:gd name="connsiteX6" fmla="*/ 1800225 w 1800225"/>
              <a:gd name="connsiteY6" fmla="*/ 900113 h 1814513"/>
              <a:gd name="connsiteX7" fmla="*/ 1414462 w 1800225"/>
              <a:gd name="connsiteY7" fmla="*/ 342900 h 1814513"/>
              <a:gd name="connsiteX8" fmla="*/ 1042987 w 1800225"/>
              <a:gd name="connsiteY8" fmla="*/ 0 h 1814513"/>
              <a:gd name="connsiteX9" fmla="*/ 485775 w 1800225"/>
              <a:gd name="connsiteY9" fmla="*/ 100013 h 181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25" h="1814513">
                <a:moveTo>
                  <a:pt x="485775" y="100013"/>
                </a:moveTo>
                <a:lnTo>
                  <a:pt x="0" y="628650"/>
                </a:lnTo>
                <a:lnTo>
                  <a:pt x="0" y="1300163"/>
                </a:lnTo>
                <a:lnTo>
                  <a:pt x="385762" y="1814513"/>
                </a:lnTo>
                <a:lnTo>
                  <a:pt x="985837" y="1757363"/>
                </a:lnTo>
                <a:lnTo>
                  <a:pt x="1628775" y="1357313"/>
                </a:lnTo>
                <a:lnTo>
                  <a:pt x="1800225" y="900113"/>
                </a:lnTo>
                <a:lnTo>
                  <a:pt x="1414462" y="342900"/>
                </a:lnTo>
                <a:lnTo>
                  <a:pt x="1042987" y="0"/>
                </a:lnTo>
                <a:lnTo>
                  <a:pt x="485775" y="100013"/>
                </a:lnTo>
                <a:close/>
              </a:path>
            </a:pathLst>
          </a:custGeom>
          <a:solidFill>
            <a:srgbClr val="FF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tx1"/>
                </a:solidFill>
              </a:rPr>
              <a:t>타락의 징조</a:t>
            </a:r>
            <a:endParaRPr kumimoji="1"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3" name="자유형 2"/>
          <p:cNvSpPr/>
          <p:nvPr/>
        </p:nvSpPr>
        <p:spPr>
          <a:xfrm>
            <a:off x="4829175" y="871538"/>
            <a:ext cx="3271838" cy="2257425"/>
          </a:xfrm>
          <a:custGeom>
            <a:avLst/>
            <a:gdLst>
              <a:gd name="connsiteX0" fmla="*/ 2671763 w 3271838"/>
              <a:gd name="connsiteY0" fmla="*/ 0 h 2257425"/>
              <a:gd name="connsiteX1" fmla="*/ 1557338 w 3271838"/>
              <a:gd name="connsiteY1" fmla="*/ 357187 h 2257425"/>
              <a:gd name="connsiteX2" fmla="*/ 771525 w 3271838"/>
              <a:gd name="connsiteY2" fmla="*/ 1000125 h 2257425"/>
              <a:gd name="connsiteX3" fmla="*/ 0 w 3271838"/>
              <a:gd name="connsiteY3" fmla="*/ 1314450 h 2257425"/>
              <a:gd name="connsiteX4" fmla="*/ 42863 w 3271838"/>
              <a:gd name="connsiteY4" fmla="*/ 2257425 h 2257425"/>
              <a:gd name="connsiteX5" fmla="*/ 1957388 w 3271838"/>
              <a:gd name="connsiteY5" fmla="*/ 1985962 h 2257425"/>
              <a:gd name="connsiteX6" fmla="*/ 3071813 w 3271838"/>
              <a:gd name="connsiteY6" fmla="*/ 1085850 h 2257425"/>
              <a:gd name="connsiteX7" fmla="*/ 3271838 w 3271838"/>
              <a:gd name="connsiteY7" fmla="*/ 657225 h 2257425"/>
              <a:gd name="connsiteX8" fmla="*/ 2686050 w 3271838"/>
              <a:gd name="connsiteY8" fmla="*/ 71437 h 2257425"/>
              <a:gd name="connsiteX9" fmla="*/ 2671763 w 3271838"/>
              <a:gd name="connsiteY9" fmla="*/ 0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71838" h="2257425">
                <a:moveTo>
                  <a:pt x="2671763" y="0"/>
                </a:moveTo>
                <a:lnTo>
                  <a:pt x="1557338" y="357187"/>
                </a:lnTo>
                <a:lnTo>
                  <a:pt x="771525" y="1000125"/>
                </a:lnTo>
                <a:lnTo>
                  <a:pt x="0" y="1314450"/>
                </a:lnTo>
                <a:lnTo>
                  <a:pt x="42863" y="2257425"/>
                </a:lnTo>
                <a:lnTo>
                  <a:pt x="1957388" y="1985962"/>
                </a:lnTo>
                <a:lnTo>
                  <a:pt x="3071813" y="1085850"/>
                </a:lnTo>
                <a:lnTo>
                  <a:pt x="3271838" y="657225"/>
                </a:lnTo>
                <a:lnTo>
                  <a:pt x="2686050" y="71437"/>
                </a:lnTo>
                <a:lnTo>
                  <a:pt x="2671763" y="0"/>
                </a:lnTo>
                <a:close/>
              </a:path>
            </a:pathLst>
          </a:custGeom>
          <a:solidFill>
            <a:srgbClr val="FFFF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최후의 격전지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20" name="직사각형 219"/>
          <p:cNvSpPr/>
          <p:nvPr/>
        </p:nvSpPr>
        <p:spPr>
          <a:xfrm>
            <a:off x="9769642" y="2714213"/>
            <a:ext cx="385011" cy="37857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1" name="텍스트 상자 220"/>
          <p:cNvSpPr txBox="1"/>
          <p:nvPr/>
        </p:nvSpPr>
        <p:spPr>
          <a:xfrm>
            <a:off x="10212018" y="2723458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중립지역</a:t>
            </a:r>
            <a:endParaRPr kumimoji="1" lang="ko-KR" altLang="en-US" dirty="0"/>
          </a:p>
        </p:txBody>
      </p:sp>
      <p:sp>
        <p:nvSpPr>
          <p:cNvPr id="222" name="직사각형 221"/>
          <p:cNvSpPr/>
          <p:nvPr/>
        </p:nvSpPr>
        <p:spPr>
          <a:xfrm>
            <a:off x="9769642" y="3313859"/>
            <a:ext cx="385011" cy="3785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9" name="텍스트 상자 238"/>
          <p:cNvSpPr txBox="1"/>
          <p:nvPr/>
        </p:nvSpPr>
        <p:spPr>
          <a:xfrm>
            <a:off x="10212018" y="3323104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전쟁지역</a:t>
            </a:r>
            <a:endParaRPr kumimoji="1" lang="ko-KR" altLang="en-US" dirty="0"/>
          </a:p>
        </p:txBody>
      </p:sp>
      <p:sp>
        <p:nvSpPr>
          <p:cNvPr id="240" name="직사각형 239"/>
          <p:cNvSpPr/>
          <p:nvPr/>
        </p:nvSpPr>
        <p:spPr>
          <a:xfrm>
            <a:off x="9769642" y="3939209"/>
            <a:ext cx="385011" cy="3785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3" name="텍스트 상자 242"/>
          <p:cNvSpPr txBox="1"/>
          <p:nvPr/>
        </p:nvSpPr>
        <p:spPr>
          <a:xfrm>
            <a:off x="10212018" y="3948454"/>
            <a:ext cx="178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이동불가지역</a:t>
            </a:r>
            <a:endParaRPr kumimoji="1" lang="ko-KR" altLang="en-US" dirty="0"/>
          </a:p>
        </p:txBody>
      </p:sp>
      <p:sp>
        <p:nvSpPr>
          <p:cNvPr id="4" name="자유형 3"/>
          <p:cNvSpPr/>
          <p:nvPr/>
        </p:nvSpPr>
        <p:spPr>
          <a:xfrm>
            <a:off x="79023" y="21409"/>
            <a:ext cx="6637868" cy="6751924"/>
          </a:xfrm>
          <a:custGeom>
            <a:avLst/>
            <a:gdLst>
              <a:gd name="connsiteX0" fmla="*/ 5102578 w 5136445"/>
              <a:gd name="connsiteY0" fmla="*/ 1851378 h 6694311"/>
              <a:gd name="connsiteX1" fmla="*/ 5136445 w 5136445"/>
              <a:gd name="connsiteY1" fmla="*/ 1670756 h 6694311"/>
              <a:gd name="connsiteX2" fmla="*/ 4560711 w 5136445"/>
              <a:gd name="connsiteY2" fmla="*/ 1061156 h 6694311"/>
              <a:gd name="connsiteX3" fmla="*/ 3973689 w 5136445"/>
              <a:gd name="connsiteY3" fmla="*/ 440267 h 6694311"/>
              <a:gd name="connsiteX4" fmla="*/ 3567289 w 5136445"/>
              <a:gd name="connsiteY4" fmla="*/ 90311 h 6694311"/>
              <a:gd name="connsiteX5" fmla="*/ 2675467 w 5136445"/>
              <a:gd name="connsiteY5" fmla="*/ 0 h 6694311"/>
              <a:gd name="connsiteX6" fmla="*/ 1253067 w 5136445"/>
              <a:gd name="connsiteY6" fmla="*/ 22578 h 6694311"/>
              <a:gd name="connsiteX7" fmla="*/ 135467 w 5136445"/>
              <a:gd name="connsiteY7" fmla="*/ 33867 h 6694311"/>
              <a:gd name="connsiteX8" fmla="*/ 0 w 5136445"/>
              <a:gd name="connsiteY8" fmla="*/ 1016000 h 6694311"/>
              <a:gd name="connsiteX9" fmla="*/ 0 w 5136445"/>
              <a:gd name="connsiteY9" fmla="*/ 4323645 h 6694311"/>
              <a:gd name="connsiteX10" fmla="*/ 22578 w 5136445"/>
              <a:gd name="connsiteY10" fmla="*/ 6660445 h 6694311"/>
              <a:gd name="connsiteX11" fmla="*/ 1106311 w 5136445"/>
              <a:gd name="connsiteY11" fmla="*/ 6694311 h 6694311"/>
              <a:gd name="connsiteX12" fmla="*/ 1027289 w 5136445"/>
              <a:gd name="connsiteY12" fmla="*/ 6513689 h 6694311"/>
              <a:gd name="connsiteX13" fmla="*/ 508000 w 5136445"/>
              <a:gd name="connsiteY13" fmla="*/ 6513689 h 6694311"/>
              <a:gd name="connsiteX14" fmla="*/ 203200 w 5136445"/>
              <a:gd name="connsiteY14" fmla="*/ 6457245 h 6694311"/>
              <a:gd name="connsiteX15" fmla="*/ 158045 w 5136445"/>
              <a:gd name="connsiteY15" fmla="*/ 3318934 h 6694311"/>
              <a:gd name="connsiteX16" fmla="*/ 259645 w 5136445"/>
              <a:gd name="connsiteY16" fmla="*/ 632178 h 6694311"/>
              <a:gd name="connsiteX17" fmla="*/ 428978 w 5136445"/>
              <a:gd name="connsiteY17" fmla="*/ 327378 h 6694311"/>
              <a:gd name="connsiteX18" fmla="*/ 1377245 w 5136445"/>
              <a:gd name="connsiteY18" fmla="*/ 135467 h 6694311"/>
              <a:gd name="connsiteX19" fmla="*/ 3036711 w 5136445"/>
              <a:gd name="connsiteY19" fmla="*/ 191911 h 6694311"/>
              <a:gd name="connsiteX20" fmla="*/ 3984978 w 5136445"/>
              <a:gd name="connsiteY20" fmla="*/ 699911 h 6694311"/>
              <a:gd name="connsiteX21" fmla="*/ 4775200 w 5136445"/>
              <a:gd name="connsiteY21" fmla="*/ 1636889 h 6694311"/>
              <a:gd name="connsiteX22" fmla="*/ 5102578 w 5136445"/>
              <a:gd name="connsiteY22" fmla="*/ 1851378 h 6694311"/>
              <a:gd name="connsiteX0" fmla="*/ 5102578 w 6637868"/>
              <a:gd name="connsiteY0" fmla="*/ 1851378 h 6694311"/>
              <a:gd name="connsiteX1" fmla="*/ 6637868 w 6637868"/>
              <a:gd name="connsiteY1" fmla="*/ 959556 h 6694311"/>
              <a:gd name="connsiteX2" fmla="*/ 4560711 w 6637868"/>
              <a:gd name="connsiteY2" fmla="*/ 1061156 h 6694311"/>
              <a:gd name="connsiteX3" fmla="*/ 3973689 w 6637868"/>
              <a:gd name="connsiteY3" fmla="*/ 440267 h 6694311"/>
              <a:gd name="connsiteX4" fmla="*/ 3567289 w 6637868"/>
              <a:gd name="connsiteY4" fmla="*/ 90311 h 6694311"/>
              <a:gd name="connsiteX5" fmla="*/ 2675467 w 6637868"/>
              <a:gd name="connsiteY5" fmla="*/ 0 h 6694311"/>
              <a:gd name="connsiteX6" fmla="*/ 1253067 w 6637868"/>
              <a:gd name="connsiteY6" fmla="*/ 22578 h 6694311"/>
              <a:gd name="connsiteX7" fmla="*/ 135467 w 6637868"/>
              <a:gd name="connsiteY7" fmla="*/ 33867 h 6694311"/>
              <a:gd name="connsiteX8" fmla="*/ 0 w 6637868"/>
              <a:gd name="connsiteY8" fmla="*/ 1016000 h 6694311"/>
              <a:gd name="connsiteX9" fmla="*/ 0 w 6637868"/>
              <a:gd name="connsiteY9" fmla="*/ 4323645 h 6694311"/>
              <a:gd name="connsiteX10" fmla="*/ 22578 w 6637868"/>
              <a:gd name="connsiteY10" fmla="*/ 6660445 h 6694311"/>
              <a:gd name="connsiteX11" fmla="*/ 1106311 w 6637868"/>
              <a:gd name="connsiteY11" fmla="*/ 6694311 h 6694311"/>
              <a:gd name="connsiteX12" fmla="*/ 1027289 w 6637868"/>
              <a:gd name="connsiteY12" fmla="*/ 6513689 h 6694311"/>
              <a:gd name="connsiteX13" fmla="*/ 508000 w 6637868"/>
              <a:gd name="connsiteY13" fmla="*/ 6513689 h 6694311"/>
              <a:gd name="connsiteX14" fmla="*/ 203200 w 6637868"/>
              <a:gd name="connsiteY14" fmla="*/ 6457245 h 6694311"/>
              <a:gd name="connsiteX15" fmla="*/ 158045 w 6637868"/>
              <a:gd name="connsiteY15" fmla="*/ 3318934 h 6694311"/>
              <a:gd name="connsiteX16" fmla="*/ 259645 w 6637868"/>
              <a:gd name="connsiteY16" fmla="*/ 632178 h 6694311"/>
              <a:gd name="connsiteX17" fmla="*/ 428978 w 6637868"/>
              <a:gd name="connsiteY17" fmla="*/ 327378 h 6694311"/>
              <a:gd name="connsiteX18" fmla="*/ 1377245 w 6637868"/>
              <a:gd name="connsiteY18" fmla="*/ 135467 h 6694311"/>
              <a:gd name="connsiteX19" fmla="*/ 3036711 w 6637868"/>
              <a:gd name="connsiteY19" fmla="*/ 191911 h 6694311"/>
              <a:gd name="connsiteX20" fmla="*/ 3984978 w 6637868"/>
              <a:gd name="connsiteY20" fmla="*/ 699911 h 6694311"/>
              <a:gd name="connsiteX21" fmla="*/ 4775200 w 6637868"/>
              <a:gd name="connsiteY21" fmla="*/ 1636889 h 6694311"/>
              <a:gd name="connsiteX22" fmla="*/ 5102578 w 6637868"/>
              <a:gd name="connsiteY22" fmla="*/ 1851378 h 6694311"/>
              <a:gd name="connsiteX0" fmla="*/ 5102578 w 6637868"/>
              <a:gd name="connsiteY0" fmla="*/ 1851378 h 6694311"/>
              <a:gd name="connsiteX1" fmla="*/ 6637868 w 6637868"/>
              <a:gd name="connsiteY1" fmla="*/ 959556 h 6694311"/>
              <a:gd name="connsiteX2" fmla="*/ 4560711 w 6637868"/>
              <a:gd name="connsiteY2" fmla="*/ 1061156 h 6694311"/>
              <a:gd name="connsiteX3" fmla="*/ 3973689 w 6637868"/>
              <a:gd name="connsiteY3" fmla="*/ 440267 h 6694311"/>
              <a:gd name="connsiteX4" fmla="*/ 3567289 w 6637868"/>
              <a:gd name="connsiteY4" fmla="*/ 90311 h 6694311"/>
              <a:gd name="connsiteX5" fmla="*/ 2675467 w 6637868"/>
              <a:gd name="connsiteY5" fmla="*/ 0 h 6694311"/>
              <a:gd name="connsiteX6" fmla="*/ 1253067 w 6637868"/>
              <a:gd name="connsiteY6" fmla="*/ 22578 h 6694311"/>
              <a:gd name="connsiteX7" fmla="*/ 135467 w 6637868"/>
              <a:gd name="connsiteY7" fmla="*/ 33867 h 6694311"/>
              <a:gd name="connsiteX8" fmla="*/ 0 w 6637868"/>
              <a:gd name="connsiteY8" fmla="*/ 1016000 h 6694311"/>
              <a:gd name="connsiteX9" fmla="*/ 0 w 6637868"/>
              <a:gd name="connsiteY9" fmla="*/ 4323645 h 6694311"/>
              <a:gd name="connsiteX10" fmla="*/ 22578 w 6637868"/>
              <a:gd name="connsiteY10" fmla="*/ 6660445 h 6694311"/>
              <a:gd name="connsiteX11" fmla="*/ 1106311 w 6637868"/>
              <a:gd name="connsiteY11" fmla="*/ 6694311 h 6694311"/>
              <a:gd name="connsiteX12" fmla="*/ 1027289 w 6637868"/>
              <a:gd name="connsiteY12" fmla="*/ 6513689 h 6694311"/>
              <a:gd name="connsiteX13" fmla="*/ 508000 w 6637868"/>
              <a:gd name="connsiteY13" fmla="*/ 6513689 h 6694311"/>
              <a:gd name="connsiteX14" fmla="*/ 203200 w 6637868"/>
              <a:gd name="connsiteY14" fmla="*/ 6457245 h 6694311"/>
              <a:gd name="connsiteX15" fmla="*/ 158045 w 6637868"/>
              <a:gd name="connsiteY15" fmla="*/ 3318934 h 6694311"/>
              <a:gd name="connsiteX16" fmla="*/ 259645 w 6637868"/>
              <a:gd name="connsiteY16" fmla="*/ 632178 h 6694311"/>
              <a:gd name="connsiteX17" fmla="*/ 428978 w 6637868"/>
              <a:gd name="connsiteY17" fmla="*/ 327378 h 6694311"/>
              <a:gd name="connsiteX18" fmla="*/ 1377245 w 6637868"/>
              <a:gd name="connsiteY18" fmla="*/ 135467 h 6694311"/>
              <a:gd name="connsiteX19" fmla="*/ 3036711 w 6637868"/>
              <a:gd name="connsiteY19" fmla="*/ 191911 h 6694311"/>
              <a:gd name="connsiteX20" fmla="*/ 3984978 w 6637868"/>
              <a:gd name="connsiteY20" fmla="*/ 699911 h 6694311"/>
              <a:gd name="connsiteX21" fmla="*/ 4775200 w 6637868"/>
              <a:gd name="connsiteY21" fmla="*/ 1636889 h 6694311"/>
              <a:gd name="connsiteX22" fmla="*/ 5102578 w 6637868"/>
              <a:gd name="connsiteY22" fmla="*/ 1851378 h 6694311"/>
              <a:gd name="connsiteX0" fmla="*/ 5102578 w 6637868"/>
              <a:gd name="connsiteY0" fmla="*/ 1880888 h 6723821"/>
              <a:gd name="connsiteX1" fmla="*/ 6637868 w 6637868"/>
              <a:gd name="connsiteY1" fmla="*/ 989066 h 6723821"/>
              <a:gd name="connsiteX2" fmla="*/ 5215467 w 6637868"/>
              <a:gd name="connsiteY2" fmla="*/ 6932 h 6723821"/>
              <a:gd name="connsiteX3" fmla="*/ 3973689 w 6637868"/>
              <a:gd name="connsiteY3" fmla="*/ 469777 h 6723821"/>
              <a:gd name="connsiteX4" fmla="*/ 3567289 w 6637868"/>
              <a:gd name="connsiteY4" fmla="*/ 119821 h 6723821"/>
              <a:gd name="connsiteX5" fmla="*/ 2675467 w 6637868"/>
              <a:gd name="connsiteY5" fmla="*/ 29510 h 6723821"/>
              <a:gd name="connsiteX6" fmla="*/ 1253067 w 6637868"/>
              <a:gd name="connsiteY6" fmla="*/ 52088 h 6723821"/>
              <a:gd name="connsiteX7" fmla="*/ 135467 w 6637868"/>
              <a:gd name="connsiteY7" fmla="*/ 63377 h 6723821"/>
              <a:gd name="connsiteX8" fmla="*/ 0 w 6637868"/>
              <a:gd name="connsiteY8" fmla="*/ 1045510 h 6723821"/>
              <a:gd name="connsiteX9" fmla="*/ 0 w 6637868"/>
              <a:gd name="connsiteY9" fmla="*/ 4353155 h 6723821"/>
              <a:gd name="connsiteX10" fmla="*/ 22578 w 6637868"/>
              <a:gd name="connsiteY10" fmla="*/ 6689955 h 6723821"/>
              <a:gd name="connsiteX11" fmla="*/ 1106311 w 6637868"/>
              <a:gd name="connsiteY11" fmla="*/ 6723821 h 6723821"/>
              <a:gd name="connsiteX12" fmla="*/ 1027289 w 6637868"/>
              <a:gd name="connsiteY12" fmla="*/ 6543199 h 6723821"/>
              <a:gd name="connsiteX13" fmla="*/ 508000 w 6637868"/>
              <a:gd name="connsiteY13" fmla="*/ 6543199 h 6723821"/>
              <a:gd name="connsiteX14" fmla="*/ 203200 w 6637868"/>
              <a:gd name="connsiteY14" fmla="*/ 6486755 h 6723821"/>
              <a:gd name="connsiteX15" fmla="*/ 158045 w 6637868"/>
              <a:gd name="connsiteY15" fmla="*/ 3348444 h 6723821"/>
              <a:gd name="connsiteX16" fmla="*/ 259645 w 6637868"/>
              <a:gd name="connsiteY16" fmla="*/ 661688 h 6723821"/>
              <a:gd name="connsiteX17" fmla="*/ 428978 w 6637868"/>
              <a:gd name="connsiteY17" fmla="*/ 356888 h 6723821"/>
              <a:gd name="connsiteX18" fmla="*/ 1377245 w 6637868"/>
              <a:gd name="connsiteY18" fmla="*/ 164977 h 6723821"/>
              <a:gd name="connsiteX19" fmla="*/ 3036711 w 6637868"/>
              <a:gd name="connsiteY19" fmla="*/ 221421 h 6723821"/>
              <a:gd name="connsiteX20" fmla="*/ 3984978 w 6637868"/>
              <a:gd name="connsiteY20" fmla="*/ 729421 h 6723821"/>
              <a:gd name="connsiteX21" fmla="*/ 4775200 w 6637868"/>
              <a:gd name="connsiteY21" fmla="*/ 1666399 h 6723821"/>
              <a:gd name="connsiteX22" fmla="*/ 5102578 w 6637868"/>
              <a:gd name="connsiteY22" fmla="*/ 1880888 h 6723821"/>
              <a:gd name="connsiteX0" fmla="*/ 5102578 w 6637868"/>
              <a:gd name="connsiteY0" fmla="*/ 1908991 h 6751924"/>
              <a:gd name="connsiteX1" fmla="*/ 6637868 w 6637868"/>
              <a:gd name="connsiteY1" fmla="*/ 1017169 h 6751924"/>
              <a:gd name="connsiteX2" fmla="*/ 5215467 w 6637868"/>
              <a:gd name="connsiteY2" fmla="*/ 35035 h 6751924"/>
              <a:gd name="connsiteX3" fmla="*/ 4413956 w 6637868"/>
              <a:gd name="connsiteY3" fmla="*/ 91480 h 6751924"/>
              <a:gd name="connsiteX4" fmla="*/ 3567289 w 6637868"/>
              <a:gd name="connsiteY4" fmla="*/ 147924 h 6751924"/>
              <a:gd name="connsiteX5" fmla="*/ 2675467 w 6637868"/>
              <a:gd name="connsiteY5" fmla="*/ 57613 h 6751924"/>
              <a:gd name="connsiteX6" fmla="*/ 1253067 w 6637868"/>
              <a:gd name="connsiteY6" fmla="*/ 80191 h 6751924"/>
              <a:gd name="connsiteX7" fmla="*/ 135467 w 6637868"/>
              <a:gd name="connsiteY7" fmla="*/ 91480 h 6751924"/>
              <a:gd name="connsiteX8" fmla="*/ 0 w 6637868"/>
              <a:gd name="connsiteY8" fmla="*/ 1073613 h 6751924"/>
              <a:gd name="connsiteX9" fmla="*/ 0 w 6637868"/>
              <a:gd name="connsiteY9" fmla="*/ 4381258 h 6751924"/>
              <a:gd name="connsiteX10" fmla="*/ 22578 w 6637868"/>
              <a:gd name="connsiteY10" fmla="*/ 6718058 h 6751924"/>
              <a:gd name="connsiteX11" fmla="*/ 1106311 w 6637868"/>
              <a:gd name="connsiteY11" fmla="*/ 6751924 h 6751924"/>
              <a:gd name="connsiteX12" fmla="*/ 1027289 w 6637868"/>
              <a:gd name="connsiteY12" fmla="*/ 6571302 h 6751924"/>
              <a:gd name="connsiteX13" fmla="*/ 508000 w 6637868"/>
              <a:gd name="connsiteY13" fmla="*/ 6571302 h 6751924"/>
              <a:gd name="connsiteX14" fmla="*/ 203200 w 6637868"/>
              <a:gd name="connsiteY14" fmla="*/ 6514858 h 6751924"/>
              <a:gd name="connsiteX15" fmla="*/ 158045 w 6637868"/>
              <a:gd name="connsiteY15" fmla="*/ 3376547 h 6751924"/>
              <a:gd name="connsiteX16" fmla="*/ 259645 w 6637868"/>
              <a:gd name="connsiteY16" fmla="*/ 689791 h 6751924"/>
              <a:gd name="connsiteX17" fmla="*/ 428978 w 6637868"/>
              <a:gd name="connsiteY17" fmla="*/ 384991 h 6751924"/>
              <a:gd name="connsiteX18" fmla="*/ 1377245 w 6637868"/>
              <a:gd name="connsiteY18" fmla="*/ 193080 h 6751924"/>
              <a:gd name="connsiteX19" fmla="*/ 3036711 w 6637868"/>
              <a:gd name="connsiteY19" fmla="*/ 249524 h 6751924"/>
              <a:gd name="connsiteX20" fmla="*/ 3984978 w 6637868"/>
              <a:gd name="connsiteY20" fmla="*/ 757524 h 6751924"/>
              <a:gd name="connsiteX21" fmla="*/ 4775200 w 6637868"/>
              <a:gd name="connsiteY21" fmla="*/ 1694502 h 6751924"/>
              <a:gd name="connsiteX22" fmla="*/ 5102578 w 6637868"/>
              <a:gd name="connsiteY22" fmla="*/ 1908991 h 6751924"/>
              <a:gd name="connsiteX0" fmla="*/ 5102578 w 6637868"/>
              <a:gd name="connsiteY0" fmla="*/ 1908991 h 6751924"/>
              <a:gd name="connsiteX1" fmla="*/ 6637868 w 6637868"/>
              <a:gd name="connsiteY1" fmla="*/ 1017169 h 6751924"/>
              <a:gd name="connsiteX2" fmla="*/ 5215467 w 6637868"/>
              <a:gd name="connsiteY2" fmla="*/ 35035 h 6751924"/>
              <a:gd name="connsiteX3" fmla="*/ 4413956 w 6637868"/>
              <a:gd name="connsiteY3" fmla="*/ 91480 h 6751924"/>
              <a:gd name="connsiteX4" fmla="*/ 3567289 w 6637868"/>
              <a:gd name="connsiteY4" fmla="*/ 147924 h 6751924"/>
              <a:gd name="connsiteX5" fmla="*/ 2675467 w 6637868"/>
              <a:gd name="connsiteY5" fmla="*/ 57613 h 6751924"/>
              <a:gd name="connsiteX6" fmla="*/ 1253067 w 6637868"/>
              <a:gd name="connsiteY6" fmla="*/ 80191 h 6751924"/>
              <a:gd name="connsiteX7" fmla="*/ 135467 w 6637868"/>
              <a:gd name="connsiteY7" fmla="*/ 91480 h 6751924"/>
              <a:gd name="connsiteX8" fmla="*/ 0 w 6637868"/>
              <a:gd name="connsiteY8" fmla="*/ 1073613 h 6751924"/>
              <a:gd name="connsiteX9" fmla="*/ 0 w 6637868"/>
              <a:gd name="connsiteY9" fmla="*/ 4381258 h 6751924"/>
              <a:gd name="connsiteX10" fmla="*/ 22578 w 6637868"/>
              <a:gd name="connsiteY10" fmla="*/ 6718058 h 6751924"/>
              <a:gd name="connsiteX11" fmla="*/ 1106311 w 6637868"/>
              <a:gd name="connsiteY11" fmla="*/ 6751924 h 6751924"/>
              <a:gd name="connsiteX12" fmla="*/ 1027289 w 6637868"/>
              <a:gd name="connsiteY12" fmla="*/ 6571302 h 6751924"/>
              <a:gd name="connsiteX13" fmla="*/ 508000 w 6637868"/>
              <a:gd name="connsiteY13" fmla="*/ 6571302 h 6751924"/>
              <a:gd name="connsiteX14" fmla="*/ 203200 w 6637868"/>
              <a:gd name="connsiteY14" fmla="*/ 6514858 h 6751924"/>
              <a:gd name="connsiteX15" fmla="*/ 158045 w 6637868"/>
              <a:gd name="connsiteY15" fmla="*/ 3376547 h 6751924"/>
              <a:gd name="connsiteX16" fmla="*/ 259645 w 6637868"/>
              <a:gd name="connsiteY16" fmla="*/ 689791 h 6751924"/>
              <a:gd name="connsiteX17" fmla="*/ 428978 w 6637868"/>
              <a:gd name="connsiteY17" fmla="*/ 384991 h 6751924"/>
              <a:gd name="connsiteX18" fmla="*/ 1377245 w 6637868"/>
              <a:gd name="connsiteY18" fmla="*/ 193080 h 6751924"/>
              <a:gd name="connsiteX19" fmla="*/ 2698045 w 6637868"/>
              <a:gd name="connsiteY19" fmla="*/ 938147 h 6751924"/>
              <a:gd name="connsiteX20" fmla="*/ 3984978 w 6637868"/>
              <a:gd name="connsiteY20" fmla="*/ 757524 h 6751924"/>
              <a:gd name="connsiteX21" fmla="*/ 4775200 w 6637868"/>
              <a:gd name="connsiteY21" fmla="*/ 1694502 h 6751924"/>
              <a:gd name="connsiteX22" fmla="*/ 5102578 w 6637868"/>
              <a:gd name="connsiteY22" fmla="*/ 1908991 h 6751924"/>
              <a:gd name="connsiteX0" fmla="*/ 5102578 w 6637868"/>
              <a:gd name="connsiteY0" fmla="*/ 1908991 h 6751924"/>
              <a:gd name="connsiteX1" fmla="*/ 6637868 w 6637868"/>
              <a:gd name="connsiteY1" fmla="*/ 1017169 h 6751924"/>
              <a:gd name="connsiteX2" fmla="*/ 5215467 w 6637868"/>
              <a:gd name="connsiteY2" fmla="*/ 35035 h 6751924"/>
              <a:gd name="connsiteX3" fmla="*/ 4413956 w 6637868"/>
              <a:gd name="connsiteY3" fmla="*/ 91480 h 6751924"/>
              <a:gd name="connsiteX4" fmla="*/ 3567289 w 6637868"/>
              <a:gd name="connsiteY4" fmla="*/ 147924 h 6751924"/>
              <a:gd name="connsiteX5" fmla="*/ 2675467 w 6637868"/>
              <a:gd name="connsiteY5" fmla="*/ 57613 h 6751924"/>
              <a:gd name="connsiteX6" fmla="*/ 1253067 w 6637868"/>
              <a:gd name="connsiteY6" fmla="*/ 80191 h 6751924"/>
              <a:gd name="connsiteX7" fmla="*/ 135467 w 6637868"/>
              <a:gd name="connsiteY7" fmla="*/ 91480 h 6751924"/>
              <a:gd name="connsiteX8" fmla="*/ 0 w 6637868"/>
              <a:gd name="connsiteY8" fmla="*/ 1073613 h 6751924"/>
              <a:gd name="connsiteX9" fmla="*/ 0 w 6637868"/>
              <a:gd name="connsiteY9" fmla="*/ 4381258 h 6751924"/>
              <a:gd name="connsiteX10" fmla="*/ 22578 w 6637868"/>
              <a:gd name="connsiteY10" fmla="*/ 6718058 h 6751924"/>
              <a:gd name="connsiteX11" fmla="*/ 1106311 w 6637868"/>
              <a:gd name="connsiteY11" fmla="*/ 6751924 h 6751924"/>
              <a:gd name="connsiteX12" fmla="*/ 1027289 w 6637868"/>
              <a:gd name="connsiteY12" fmla="*/ 6571302 h 6751924"/>
              <a:gd name="connsiteX13" fmla="*/ 508000 w 6637868"/>
              <a:gd name="connsiteY13" fmla="*/ 6571302 h 6751924"/>
              <a:gd name="connsiteX14" fmla="*/ 203200 w 6637868"/>
              <a:gd name="connsiteY14" fmla="*/ 6514858 h 6751924"/>
              <a:gd name="connsiteX15" fmla="*/ 158045 w 6637868"/>
              <a:gd name="connsiteY15" fmla="*/ 3376547 h 6751924"/>
              <a:gd name="connsiteX16" fmla="*/ 259645 w 6637868"/>
              <a:gd name="connsiteY16" fmla="*/ 689791 h 6751924"/>
              <a:gd name="connsiteX17" fmla="*/ 428978 w 6637868"/>
              <a:gd name="connsiteY17" fmla="*/ 384991 h 6751924"/>
              <a:gd name="connsiteX18" fmla="*/ 1377245 w 6637868"/>
              <a:gd name="connsiteY18" fmla="*/ 193080 h 6751924"/>
              <a:gd name="connsiteX19" fmla="*/ 2698045 w 6637868"/>
              <a:gd name="connsiteY19" fmla="*/ 938147 h 6751924"/>
              <a:gd name="connsiteX20" fmla="*/ 2257778 w 6637868"/>
              <a:gd name="connsiteY20" fmla="*/ 2247658 h 6751924"/>
              <a:gd name="connsiteX21" fmla="*/ 4775200 w 6637868"/>
              <a:gd name="connsiteY21" fmla="*/ 1694502 h 6751924"/>
              <a:gd name="connsiteX22" fmla="*/ 5102578 w 6637868"/>
              <a:gd name="connsiteY22" fmla="*/ 1908991 h 6751924"/>
              <a:gd name="connsiteX0" fmla="*/ 5102578 w 6637868"/>
              <a:gd name="connsiteY0" fmla="*/ 1908991 h 6751924"/>
              <a:gd name="connsiteX1" fmla="*/ 6637868 w 6637868"/>
              <a:gd name="connsiteY1" fmla="*/ 1017169 h 6751924"/>
              <a:gd name="connsiteX2" fmla="*/ 5215467 w 6637868"/>
              <a:gd name="connsiteY2" fmla="*/ 35035 h 6751924"/>
              <a:gd name="connsiteX3" fmla="*/ 4413956 w 6637868"/>
              <a:gd name="connsiteY3" fmla="*/ 91480 h 6751924"/>
              <a:gd name="connsiteX4" fmla="*/ 3567289 w 6637868"/>
              <a:gd name="connsiteY4" fmla="*/ 147924 h 6751924"/>
              <a:gd name="connsiteX5" fmla="*/ 2675467 w 6637868"/>
              <a:gd name="connsiteY5" fmla="*/ 57613 h 6751924"/>
              <a:gd name="connsiteX6" fmla="*/ 1253067 w 6637868"/>
              <a:gd name="connsiteY6" fmla="*/ 80191 h 6751924"/>
              <a:gd name="connsiteX7" fmla="*/ 135467 w 6637868"/>
              <a:gd name="connsiteY7" fmla="*/ 91480 h 6751924"/>
              <a:gd name="connsiteX8" fmla="*/ 0 w 6637868"/>
              <a:gd name="connsiteY8" fmla="*/ 1073613 h 6751924"/>
              <a:gd name="connsiteX9" fmla="*/ 0 w 6637868"/>
              <a:gd name="connsiteY9" fmla="*/ 4381258 h 6751924"/>
              <a:gd name="connsiteX10" fmla="*/ 22578 w 6637868"/>
              <a:gd name="connsiteY10" fmla="*/ 6718058 h 6751924"/>
              <a:gd name="connsiteX11" fmla="*/ 1106311 w 6637868"/>
              <a:gd name="connsiteY11" fmla="*/ 6751924 h 6751924"/>
              <a:gd name="connsiteX12" fmla="*/ 1027289 w 6637868"/>
              <a:gd name="connsiteY12" fmla="*/ 6571302 h 6751924"/>
              <a:gd name="connsiteX13" fmla="*/ 508000 w 6637868"/>
              <a:gd name="connsiteY13" fmla="*/ 6571302 h 6751924"/>
              <a:gd name="connsiteX14" fmla="*/ 203200 w 6637868"/>
              <a:gd name="connsiteY14" fmla="*/ 6514858 h 6751924"/>
              <a:gd name="connsiteX15" fmla="*/ 158045 w 6637868"/>
              <a:gd name="connsiteY15" fmla="*/ 3376547 h 6751924"/>
              <a:gd name="connsiteX16" fmla="*/ 259645 w 6637868"/>
              <a:gd name="connsiteY16" fmla="*/ 689791 h 6751924"/>
              <a:gd name="connsiteX17" fmla="*/ 428978 w 6637868"/>
              <a:gd name="connsiteY17" fmla="*/ 384991 h 6751924"/>
              <a:gd name="connsiteX18" fmla="*/ 1377245 w 6637868"/>
              <a:gd name="connsiteY18" fmla="*/ 193080 h 6751924"/>
              <a:gd name="connsiteX19" fmla="*/ 2698045 w 6637868"/>
              <a:gd name="connsiteY19" fmla="*/ 938147 h 6751924"/>
              <a:gd name="connsiteX20" fmla="*/ 2257778 w 6637868"/>
              <a:gd name="connsiteY20" fmla="*/ 2247658 h 6751924"/>
              <a:gd name="connsiteX21" fmla="*/ 4775200 w 6637868"/>
              <a:gd name="connsiteY21" fmla="*/ 1694502 h 6751924"/>
              <a:gd name="connsiteX22" fmla="*/ 5102578 w 6637868"/>
              <a:gd name="connsiteY22" fmla="*/ 1908991 h 6751924"/>
              <a:gd name="connsiteX0" fmla="*/ 5102578 w 6637868"/>
              <a:gd name="connsiteY0" fmla="*/ 1908991 h 6751924"/>
              <a:gd name="connsiteX1" fmla="*/ 6637868 w 6637868"/>
              <a:gd name="connsiteY1" fmla="*/ 1017169 h 6751924"/>
              <a:gd name="connsiteX2" fmla="*/ 5215467 w 6637868"/>
              <a:gd name="connsiteY2" fmla="*/ 35035 h 6751924"/>
              <a:gd name="connsiteX3" fmla="*/ 4413956 w 6637868"/>
              <a:gd name="connsiteY3" fmla="*/ 91480 h 6751924"/>
              <a:gd name="connsiteX4" fmla="*/ 3567289 w 6637868"/>
              <a:gd name="connsiteY4" fmla="*/ 147924 h 6751924"/>
              <a:gd name="connsiteX5" fmla="*/ 2675467 w 6637868"/>
              <a:gd name="connsiteY5" fmla="*/ 57613 h 6751924"/>
              <a:gd name="connsiteX6" fmla="*/ 1253067 w 6637868"/>
              <a:gd name="connsiteY6" fmla="*/ 80191 h 6751924"/>
              <a:gd name="connsiteX7" fmla="*/ 135467 w 6637868"/>
              <a:gd name="connsiteY7" fmla="*/ 91480 h 6751924"/>
              <a:gd name="connsiteX8" fmla="*/ 0 w 6637868"/>
              <a:gd name="connsiteY8" fmla="*/ 1073613 h 6751924"/>
              <a:gd name="connsiteX9" fmla="*/ 0 w 6637868"/>
              <a:gd name="connsiteY9" fmla="*/ 4381258 h 6751924"/>
              <a:gd name="connsiteX10" fmla="*/ 22578 w 6637868"/>
              <a:gd name="connsiteY10" fmla="*/ 6718058 h 6751924"/>
              <a:gd name="connsiteX11" fmla="*/ 1106311 w 6637868"/>
              <a:gd name="connsiteY11" fmla="*/ 6751924 h 6751924"/>
              <a:gd name="connsiteX12" fmla="*/ 1027289 w 6637868"/>
              <a:gd name="connsiteY12" fmla="*/ 6571302 h 6751924"/>
              <a:gd name="connsiteX13" fmla="*/ 508000 w 6637868"/>
              <a:gd name="connsiteY13" fmla="*/ 6571302 h 6751924"/>
              <a:gd name="connsiteX14" fmla="*/ 203200 w 6637868"/>
              <a:gd name="connsiteY14" fmla="*/ 6514858 h 6751924"/>
              <a:gd name="connsiteX15" fmla="*/ 158045 w 6637868"/>
              <a:gd name="connsiteY15" fmla="*/ 3376547 h 6751924"/>
              <a:gd name="connsiteX16" fmla="*/ 259645 w 6637868"/>
              <a:gd name="connsiteY16" fmla="*/ 689791 h 6751924"/>
              <a:gd name="connsiteX17" fmla="*/ 428978 w 6637868"/>
              <a:gd name="connsiteY17" fmla="*/ 384991 h 6751924"/>
              <a:gd name="connsiteX18" fmla="*/ 1377245 w 6637868"/>
              <a:gd name="connsiteY18" fmla="*/ 193080 h 6751924"/>
              <a:gd name="connsiteX19" fmla="*/ 2698045 w 6637868"/>
              <a:gd name="connsiteY19" fmla="*/ 938147 h 6751924"/>
              <a:gd name="connsiteX20" fmla="*/ 2257778 w 6637868"/>
              <a:gd name="connsiteY20" fmla="*/ 2247658 h 6751924"/>
              <a:gd name="connsiteX21" fmla="*/ 2833511 w 6637868"/>
              <a:gd name="connsiteY21" fmla="*/ 3602325 h 6751924"/>
              <a:gd name="connsiteX22" fmla="*/ 5102578 w 6637868"/>
              <a:gd name="connsiteY22" fmla="*/ 1908991 h 6751924"/>
              <a:gd name="connsiteX0" fmla="*/ 5102578 w 6637868"/>
              <a:gd name="connsiteY0" fmla="*/ 1908991 h 6751924"/>
              <a:gd name="connsiteX1" fmla="*/ 6637868 w 6637868"/>
              <a:gd name="connsiteY1" fmla="*/ 1017169 h 6751924"/>
              <a:gd name="connsiteX2" fmla="*/ 5215467 w 6637868"/>
              <a:gd name="connsiteY2" fmla="*/ 35035 h 6751924"/>
              <a:gd name="connsiteX3" fmla="*/ 4413956 w 6637868"/>
              <a:gd name="connsiteY3" fmla="*/ 91480 h 6751924"/>
              <a:gd name="connsiteX4" fmla="*/ 3567289 w 6637868"/>
              <a:gd name="connsiteY4" fmla="*/ 147924 h 6751924"/>
              <a:gd name="connsiteX5" fmla="*/ 2675467 w 6637868"/>
              <a:gd name="connsiteY5" fmla="*/ 57613 h 6751924"/>
              <a:gd name="connsiteX6" fmla="*/ 1253067 w 6637868"/>
              <a:gd name="connsiteY6" fmla="*/ 80191 h 6751924"/>
              <a:gd name="connsiteX7" fmla="*/ 135467 w 6637868"/>
              <a:gd name="connsiteY7" fmla="*/ 91480 h 6751924"/>
              <a:gd name="connsiteX8" fmla="*/ 0 w 6637868"/>
              <a:gd name="connsiteY8" fmla="*/ 1073613 h 6751924"/>
              <a:gd name="connsiteX9" fmla="*/ 0 w 6637868"/>
              <a:gd name="connsiteY9" fmla="*/ 4381258 h 6751924"/>
              <a:gd name="connsiteX10" fmla="*/ 22578 w 6637868"/>
              <a:gd name="connsiteY10" fmla="*/ 6718058 h 6751924"/>
              <a:gd name="connsiteX11" fmla="*/ 1106311 w 6637868"/>
              <a:gd name="connsiteY11" fmla="*/ 6751924 h 6751924"/>
              <a:gd name="connsiteX12" fmla="*/ 1027289 w 6637868"/>
              <a:gd name="connsiteY12" fmla="*/ 6571302 h 6751924"/>
              <a:gd name="connsiteX13" fmla="*/ 508000 w 6637868"/>
              <a:gd name="connsiteY13" fmla="*/ 6571302 h 6751924"/>
              <a:gd name="connsiteX14" fmla="*/ 203200 w 6637868"/>
              <a:gd name="connsiteY14" fmla="*/ 6514858 h 6751924"/>
              <a:gd name="connsiteX15" fmla="*/ 158045 w 6637868"/>
              <a:gd name="connsiteY15" fmla="*/ 3376547 h 6751924"/>
              <a:gd name="connsiteX16" fmla="*/ 259645 w 6637868"/>
              <a:gd name="connsiteY16" fmla="*/ 689791 h 6751924"/>
              <a:gd name="connsiteX17" fmla="*/ 428978 w 6637868"/>
              <a:gd name="connsiteY17" fmla="*/ 384991 h 6751924"/>
              <a:gd name="connsiteX18" fmla="*/ 1377245 w 6637868"/>
              <a:gd name="connsiteY18" fmla="*/ 193080 h 6751924"/>
              <a:gd name="connsiteX19" fmla="*/ 2698045 w 6637868"/>
              <a:gd name="connsiteY19" fmla="*/ 938147 h 6751924"/>
              <a:gd name="connsiteX20" fmla="*/ 2257778 w 6637868"/>
              <a:gd name="connsiteY20" fmla="*/ 2247658 h 6751924"/>
              <a:gd name="connsiteX21" fmla="*/ 2709334 w 6637868"/>
              <a:gd name="connsiteY21" fmla="*/ 3591036 h 6751924"/>
              <a:gd name="connsiteX22" fmla="*/ 5102578 w 6637868"/>
              <a:gd name="connsiteY22" fmla="*/ 1908991 h 6751924"/>
              <a:gd name="connsiteX0" fmla="*/ 5102578 w 6637868"/>
              <a:gd name="connsiteY0" fmla="*/ 1908991 h 6751924"/>
              <a:gd name="connsiteX1" fmla="*/ 6637868 w 6637868"/>
              <a:gd name="connsiteY1" fmla="*/ 1017169 h 6751924"/>
              <a:gd name="connsiteX2" fmla="*/ 5215467 w 6637868"/>
              <a:gd name="connsiteY2" fmla="*/ 35035 h 6751924"/>
              <a:gd name="connsiteX3" fmla="*/ 4413956 w 6637868"/>
              <a:gd name="connsiteY3" fmla="*/ 91480 h 6751924"/>
              <a:gd name="connsiteX4" fmla="*/ 3567289 w 6637868"/>
              <a:gd name="connsiteY4" fmla="*/ 147924 h 6751924"/>
              <a:gd name="connsiteX5" fmla="*/ 2675467 w 6637868"/>
              <a:gd name="connsiteY5" fmla="*/ 57613 h 6751924"/>
              <a:gd name="connsiteX6" fmla="*/ 1253067 w 6637868"/>
              <a:gd name="connsiteY6" fmla="*/ 80191 h 6751924"/>
              <a:gd name="connsiteX7" fmla="*/ 135467 w 6637868"/>
              <a:gd name="connsiteY7" fmla="*/ 91480 h 6751924"/>
              <a:gd name="connsiteX8" fmla="*/ 0 w 6637868"/>
              <a:gd name="connsiteY8" fmla="*/ 1073613 h 6751924"/>
              <a:gd name="connsiteX9" fmla="*/ 0 w 6637868"/>
              <a:gd name="connsiteY9" fmla="*/ 4381258 h 6751924"/>
              <a:gd name="connsiteX10" fmla="*/ 22578 w 6637868"/>
              <a:gd name="connsiteY10" fmla="*/ 6718058 h 6751924"/>
              <a:gd name="connsiteX11" fmla="*/ 1106311 w 6637868"/>
              <a:gd name="connsiteY11" fmla="*/ 6751924 h 6751924"/>
              <a:gd name="connsiteX12" fmla="*/ 1027289 w 6637868"/>
              <a:gd name="connsiteY12" fmla="*/ 6571302 h 6751924"/>
              <a:gd name="connsiteX13" fmla="*/ 508000 w 6637868"/>
              <a:gd name="connsiteY13" fmla="*/ 6571302 h 6751924"/>
              <a:gd name="connsiteX14" fmla="*/ 203200 w 6637868"/>
              <a:gd name="connsiteY14" fmla="*/ 6514858 h 6751924"/>
              <a:gd name="connsiteX15" fmla="*/ 158045 w 6637868"/>
              <a:gd name="connsiteY15" fmla="*/ 3376547 h 6751924"/>
              <a:gd name="connsiteX16" fmla="*/ 259645 w 6637868"/>
              <a:gd name="connsiteY16" fmla="*/ 689791 h 6751924"/>
              <a:gd name="connsiteX17" fmla="*/ 428978 w 6637868"/>
              <a:gd name="connsiteY17" fmla="*/ 384991 h 6751924"/>
              <a:gd name="connsiteX18" fmla="*/ 1377245 w 6637868"/>
              <a:gd name="connsiteY18" fmla="*/ 193080 h 6751924"/>
              <a:gd name="connsiteX19" fmla="*/ 2698045 w 6637868"/>
              <a:gd name="connsiteY19" fmla="*/ 938147 h 6751924"/>
              <a:gd name="connsiteX20" fmla="*/ 2257778 w 6637868"/>
              <a:gd name="connsiteY20" fmla="*/ 2247658 h 6751924"/>
              <a:gd name="connsiteX21" fmla="*/ 1648177 w 6637868"/>
              <a:gd name="connsiteY21" fmla="*/ 6029435 h 6751924"/>
              <a:gd name="connsiteX22" fmla="*/ 2709334 w 6637868"/>
              <a:gd name="connsiteY22" fmla="*/ 3591036 h 6751924"/>
              <a:gd name="connsiteX23" fmla="*/ 5102578 w 6637868"/>
              <a:gd name="connsiteY23" fmla="*/ 1908991 h 6751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637868" h="6751924">
                <a:moveTo>
                  <a:pt x="5102578" y="1908991"/>
                </a:moveTo>
                <a:lnTo>
                  <a:pt x="6637868" y="1017169"/>
                </a:lnTo>
                <a:cubicBezTo>
                  <a:pt x="5843882" y="80191"/>
                  <a:pt x="5586119" y="189316"/>
                  <a:pt x="5215467" y="35035"/>
                </a:cubicBezTo>
                <a:cubicBezTo>
                  <a:pt x="4844815" y="-119246"/>
                  <a:pt x="4609630" y="298443"/>
                  <a:pt x="4413956" y="91480"/>
                </a:cubicBezTo>
                <a:lnTo>
                  <a:pt x="3567289" y="147924"/>
                </a:lnTo>
                <a:lnTo>
                  <a:pt x="2675467" y="57613"/>
                </a:lnTo>
                <a:lnTo>
                  <a:pt x="1253067" y="80191"/>
                </a:lnTo>
                <a:lnTo>
                  <a:pt x="135467" y="91480"/>
                </a:lnTo>
                <a:lnTo>
                  <a:pt x="0" y="1073613"/>
                </a:lnTo>
                <a:lnTo>
                  <a:pt x="0" y="4381258"/>
                </a:lnTo>
                <a:lnTo>
                  <a:pt x="22578" y="6718058"/>
                </a:lnTo>
                <a:lnTo>
                  <a:pt x="1106311" y="6751924"/>
                </a:lnTo>
                <a:lnTo>
                  <a:pt x="1027289" y="6571302"/>
                </a:lnTo>
                <a:lnTo>
                  <a:pt x="508000" y="6571302"/>
                </a:lnTo>
                <a:lnTo>
                  <a:pt x="203200" y="6514858"/>
                </a:lnTo>
                <a:lnTo>
                  <a:pt x="158045" y="3376547"/>
                </a:lnTo>
                <a:lnTo>
                  <a:pt x="259645" y="689791"/>
                </a:lnTo>
                <a:lnTo>
                  <a:pt x="428978" y="384991"/>
                </a:lnTo>
                <a:lnTo>
                  <a:pt x="1377245" y="193080"/>
                </a:lnTo>
                <a:lnTo>
                  <a:pt x="2698045" y="938147"/>
                </a:lnTo>
                <a:lnTo>
                  <a:pt x="2257778" y="2247658"/>
                </a:lnTo>
                <a:cubicBezTo>
                  <a:pt x="2174993" y="2618310"/>
                  <a:pt x="1572918" y="5805539"/>
                  <a:pt x="1648177" y="6029435"/>
                </a:cubicBezTo>
                <a:cubicBezTo>
                  <a:pt x="1723436" y="6253331"/>
                  <a:pt x="2225793" y="3799880"/>
                  <a:pt x="2709334" y="3591036"/>
                </a:cubicBezTo>
                <a:lnTo>
                  <a:pt x="5102578" y="1908991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1117600" y="2111022"/>
            <a:ext cx="8432800" cy="4696178"/>
          </a:xfrm>
          <a:custGeom>
            <a:avLst/>
            <a:gdLst>
              <a:gd name="connsiteX0" fmla="*/ 8432800 w 8432800"/>
              <a:gd name="connsiteY0" fmla="*/ 1535289 h 4696178"/>
              <a:gd name="connsiteX1" fmla="*/ 6818489 w 8432800"/>
              <a:gd name="connsiteY1" fmla="*/ 0 h 4696178"/>
              <a:gd name="connsiteX2" fmla="*/ 5926667 w 8432800"/>
              <a:gd name="connsiteY2" fmla="*/ 237067 h 4696178"/>
              <a:gd name="connsiteX3" fmla="*/ 4876800 w 8432800"/>
              <a:gd name="connsiteY3" fmla="*/ 722489 h 4696178"/>
              <a:gd name="connsiteX4" fmla="*/ 3917244 w 8432800"/>
              <a:gd name="connsiteY4" fmla="*/ 1275645 h 4696178"/>
              <a:gd name="connsiteX5" fmla="*/ 3352800 w 8432800"/>
              <a:gd name="connsiteY5" fmla="*/ 1444978 h 4696178"/>
              <a:gd name="connsiteX6" fmla="*/ 3375378 w 8432800"/>
              <a:gd name="connsiteY6" fmla="*/ 1930400 h 4696178"/>
              <a:gd name="connsiteX7" fmla="*/ 5068711 w 8432800"/>
              <a:gd name="connsiteY7" fmla="*/ 1174045 h 4696178"/>
              <a:gd name="connsiteX8" fmla="*/ 5791200 w 8432800"/>
              <a:gd name="connsiteY8" fmla="*/ 1106311 h 4696178"/>
              <a:gd name="connsiteX9" fmla="*/ 7236178 w 8432800"/>
              <a:gd name="connsiteY9" fmla="*/ 2009422 h 4696178"/>
              <a:gd name="connsiteX10" fmla="*/ 8263467 w 8432800"/>
              <a:gd name="connsiteY10" fmla="*/ 2833511 h 4696178"/>
              <a:gd name="connsiteX11" fmla="*/ 8331200 w 8432800"/>
              <a:gd name="connsiteY11" fmla="*/ 4289778 h 4696178"/>
              <a:gd name="connsiteX12" fmla="*/ 7676444 w 8432800"/>
              <a:gd name="connsiteY12" fmla="*/ 4572000 h 4696178"/>
              <a:gd name="connsiteX13" fmla="*/ 4334933 w 8432800"/>
              <a:gd name="connsiteY13" fmla="*/ 4628445 h 4696178"/>
              <a:gd name="connsiteX14" fmla="*/ 0 w 8432800"/>
              <a:gd name="connsiteY14" fmla="*/ 4504267 h 4696178"/>
              <a:gd name="connsiteX15" fmla="*/ 79022 w 8432800"/>
              <a:gd name="connsiteY15" fmla="*/ 4651022 h 4696178"/>
              <a:gd name="connsiteX16" fmla="*/ 8421511 w 8432800"/>
              <a:gd name="connsiteY16" fmla="*/ 4696178 h 4696178"/>
              <a:gd name="connsiteX17" fmla="*/ 8432800 w 8432800"/>
              <a:gd name="connsiteY17" fmla="*/ 1535289 h 4696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432800" h="4696178">
                <a:moveTo>
                  <a:pt x="8432800" y="1535289"/>
                </a:moveTo>
                <a:lnTo>
                  <a:pt x="6818489" y="0"/>
                </a:lnTo>
                <a:lnTo>
                  <a:pt x="5926667" y="237067"/>
                </a:lnTo>
                <a:lnTo>
                  <a:pt x="4876800" y="722489"/>
                </a:lnTo>
                <a:lnTo>
                  <a:pt x="3917244" y="1275645"/>
                </a:lnTo>
                <a:lnTo>
                  <a:pt x="3352800" y="1444978"/>
                </a:lnTo>
                <a:lnTo>
                  <a:pt x="3375378" y="1930400"/>
                </a:lnTo>
                <a:lnTo>
                  <a:pt x="5068711" y="1174045"/>
                </a:lnTo>
                <a:lnTo>
                  <a:pt x="5791200" y="1106311"/>
                </a:lnTo>
                <a:lnTo>
                  <a:pt x="7236178" y="2009422"/>
                </a:lnTo>
                <a:lnTo>
                  <a:pt x="8263467" y="2833511"/>
                </a:lnTo>
                <a:lnTo>
                  <a:pt x="8331200" y="4289778"/>
                </a:lnTo>
                <a:lnTo>
                  <a:pt x="7676444" y="4572000"/>
                </a:lnTo>
                <a:lnTo>
                  <a:pt x="4334933" y="4628445"/>
                </a:lnTo>
                <a:lnTo>
                  <a:pt x="0" y="4504267"/>
                </a:lnTo>
                <a:lnTo>
                  <a:pt x="79022" y="4651022"/>
                </a:lnTo>
                <a:lnTo>
                  <a:pt x="8421511" y="4696178"/>
                </a:lnTo>
                <a:lnTo>
                  <a:pt x="8432800" y="1535289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3781778" y="4763911"/>
            <a:ext cx="1862666" cy="1298222"/>
          </a:xfrm>
          <a:custGeom>
            <a:avLst/>
            <a:gdLst>
              <a:gd name="connsiteX0" fmla="*/ 1862666 w 1862666"/>
              <a:gd name="connsiteY0" fmla="*/ 158045 h 1298222"/>
              <a:gd name="connsiteX1" fmla="*/ 485422 w 1862666"/>
              <a:gd name="connsiteY1" fmla="*/ 0 h 1298222"/>
              <a:gd name="connsiteX2" fmla="*/ 598311 w 1862666"/>
              <a:gd name="connsiteY2" fmla="*/ 519289 h 1298222"/>
              <a:gd name="connsiteX3" fmla="*/ 135466 w 1862666"/>
              <a:gd name="connsiteY3" fmla="*/ 993422 h 1298222"/>
              <a:gd name="connsiteX4" fmla="*/ 0 w 1862666"/>
              <a:gd name="connsiteY4" fmla="*/ 1298222 h 1298222"/>
              <a:gd name="connsiteX5" fmla="*/ 1817511 w 1862666"/>
              <a:gd name="connsiteY5" fmla="*/ 936978 h 1298222"/>
              <a:gd name="connsiteX6" fmla="*/ 1862666 w 1862666"/>
              <a:gd name="connsiteY6" fmla="*/ 158045 h 1298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62666" h="1298222">
                <a:moveTo>
                  <a:pt x="1862666" y="158045"/>
                </a:moveTo>
                <a:lnTo>
                  <a:pt x="485422" y="0"/>
                </a:lnTo>
                <a:lnTo>
                  <a:pt x="598311" y="519289"/>
                </a:lnTo>
                <a:lnTo>
                  <a:pt x="135466" y="993422"/>
                </a:lnTo>
                <a:lnTo>
                  <a:pt x="0" y="1298222"/>
                </a:lnTo>
                <a:lnTo>
                  <a:pt x="1817511" y="936978"/>
                </a:lnTo>
                <a:lnTo>
                  <a:pt x="1862666" y="158045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045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6166</TotalTime>
  <Words>504</Words>
  <Application>Microsoft Macintosh PowerPoint</Application>
  <PresentationFormat>와이드스크린</PresentationFormat>
  <Paragraphs>194</Paragraphs>
  <Slides>15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신창섭</dc:creator>
  <cp:lastModifiedBy>신창섭</cp:lastModifiedBy>
  <cp:revision>1021</cp:revision>
  <cp:lastPrinted>2016-05-19T07:43:09Z</cp:lastPrinted>
  <dcterms:created xsi:type="dcterms:W3CDTF">2016-04-26T05:01:04Z</dcterms:created>
  <dcterms:modified xsi:type="dcterms:W3CDTF">2016-09-24T20:37:27Z</dcterms:modified>
</cp:coreProperties>
</file>